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FFFFFF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F0CBCC"/>
          </a:solidFill>
        </a:fill>
      </a:tcStyle>
    </a:wholeTbl>
    <a:band2H>
      <a:tcTxStyle b="def" i="def"/>
      <a:tcStyle>
        <a:tcBdr/>
        <a:fill>
          <a:solidFill>
            <a:srgbClr val="F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381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381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D9E4D2"/>
          </a:solidFill>
        </a:fill>
      </a:tcStyle>
    </a:wholeTbl>
    <a:band2H>
      <a:tcTxStyle b="def" i="def"/>
      <a:tcStyle>
        <a:tcBdr/>
        <a:fill>
          <a:solidFill>
            <a:srgbClr val="EDF2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381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381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CAE3F9"/>
          </a:solidFill>
        </a:fill>
      </a:tcStyle>
    </a:wholeTbl>
    <a:band2H>
      <a:tcTxStyle b="def" i="def"/>
      <a:tcStyle>
        <a:tcBdr/>
        <a:fill>
          <a:solidFill>
            <a:srgbClr val="E6F2F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381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381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5F5F5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F5F5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38100" cap="flat">
              <a:solidFill>
                <a:srgbClr val="5F5F5F"/>
              </a:solidFill>
              <a:prstDash val="solid"/>
              <a:round/>
            </a:ln>
          </a:top>
          <a:bottom>
            <a:ln w="127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5F5F5F"/>
      </a:tcTxStyle>
      <a:tcStyle>
        <a:tcBdr>
          <a:left>
            <a:ln w="12700" cap="flat">
              <a:solidFill>
                <a:srgbClr val="5F5F5F"/>
              </a:solidFill>
              <a:prstDash val="solid"/>
              <a:round/>
            </a:ln>
          </a:left>
          <a:right>
            <a:ln w="12700" cap="flat">
              <a:solidFill>
                <a:srgbClr val="5F5F5F"/>
              </a:solidFill>
              <a:prstDash val="solid"/>
              <a:round/>
            </a:ln>
          </a:right>
          <a:top>
            <a:ln w="12700" cap="flat">
              <a:solidFill>
                <a:srgbClr val="5F5F5F"/>
              </a:solidFill>
              <a:prstDash val="solid"/>
              <a:round/>
            </a:ln>
          </a:top>
          <a:bottom>
            <a:ln w="38100" cap="flat">
              <a:solidFill>
                <a:srgbClr val="5F5F5F"/>
              </a:solidFill>
              <a:prstDash val="solid"/>
              <a:round/>
            </a:ln>
          </a:bottom>
          <a:insideH>
            <a:ln w="12700" cap="flat">
              <a:solidFill>
                <a:srgbClr val="5F5F5F"/>
              </a:solidFill>
              <a:prstDash val="solid"/>
              <a:round/>
            </a:ln>
          </a:insideH>
          <a:insideV>
            <a:ln w="12700" cap="flat">
              <a:solidFill>
                <a:srgbClr val="5F5F5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幻灯片">
    <p:bg>
      <p:bgPr>
        <a:solidFill>
          <a:srgbClr val="0205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895529" y="1928479"/>
            <a:ext cx="8300244" cy="1719783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2705511" y="4578156"/>
            <a:ext cx="6755432" cy="72163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SzTx/>
              <a:buFontTx/>
              <a:buNone/>
            </a:lvl1pPr>
            <a:lvl2pPr marL="0" indent="335279" algn="ctr">
              <a:buSzTx/>
              <a:buFontTx/>
              <a:buNone/>
            </a:lvl2pPr>
            <a:lvl3pPr marL="0" indent="671194" algn="ctr">
              <a:buSzTx/>
              <a:buFontTx/>
              <a:buNone/>
            </a:lvl3pPr>
            <a:lvl4pPr marL="0" indent="1006475" algn="ctr">
              <a:buSzTx/>
              <a:buFontTx/>
              <a:buNone/>
            </a:lvl4pPr>
            <a:lvl5pPr marL="0" indent="1341755" algn="ctr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直接连接符 6"/>
          <p:cNvSpPr/>
          <p:nvPr/>
        </p:nvSpPr>
        <p:spPr>
          <a:xfrm>
            <a:off x="1" y="4134677"/>
            <a:ext cx="12192001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文级别 1…"/>
          <p:cNvSpPr txBox="1"/>
          <p:nvPr>
            <p:ph type="body" idx="1"/>
          </p:nvPr>
        </p:nvSpPr>
        <p:spPr>
          <a:xfrm>
            <a:off x="839559" y="255122"/>
            <a:ext cx="10512884" cy="581770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393700">
              <a:buSzTx/>
              <a:buFontTx/>
              <a:buNone/>
            </a:lvl2pPr>
            <a:lvl3pPr marL="0" indent="661034">
              <a:buSzTx/>
              <a:buFontTx/>
              <a:buNone/>
            </a:lvl3pPr>
            <a:lvl4pPr marL="0" indent="851535">
              <a:buSzTx/>
              <a:buFontTx/>
              <a:buNone/>
            </a:lvl4pPr>
            <a:lvl5pPr marL="0" indent="1054735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幻灯片编号"/>
          <p:cNvSpPr txBox="1"/>
          <p:nvPr>
            <p:ph type="sldNum" sz="quarter" idx="2"/>
          </p:nvPr>
        </p:nvSpPr>
        <p:spPr>
          <a:xfrm>
            <a:off x="11080144" y="6351366"/>
            <a:ext cx="273657" cy="26425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6" descr="图片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标题文本"/>
          <p:cNvSpPr txBox="1"/>
          <p:nvPr>
            <p:ph type="title"/>
          </p:nvPr>
        </p:nvSpPr>
        <p:spPr>
          <a:xfrm>
            <a:off x="838200" y="298450"/>
            <a:ext cx="8331200" cy="892800"/>
          </a:xfrm>
          <a:prstGeom prst="rect">
            <a:avLst/>
          </a:prstGeom>
        </p:spPr>
        <p:txBody>
          <a:bodyPr/>
          <a:lstStyle>
            <a:lvl1pPr defTabSz="914400">
              <a:defRPr sz="4000">
                <a:solidFill>
                  <a:srgbClr val="F27F47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0" name="幻灯片编号"/>
          <p:cNvSpPr txBox="1"/>
          <p:nvPr>
            <p:ph type="sldNum" sz="quarter" idx="2"/>
          </p:nvPr>
        </p:nvSpPr>
        <p:spPr>
          <a:xfrm>
            <a:off x="11080144" y="6351366"/>
            <a:ext cx="273657" cy="26425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矩形 4"/>
          <p:cNvSpPr/>
          <p:nvPr/>
        </p:nvSpPr>
        <p:spPr>
          <a:xfrm>
            <a:off x="0" y="0"/>
            <a:ext cx="12192000" cy="6896100"/>
          </a:xfrm>
          <a:prstGeom prst="rect">
            <a:avLst/>
          </a:prstGeom>
          <a:solidFill>
            <a:srgbClr val="000000">
              <a:alpha val="68999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宋体"/>
                <a:ea typeface="宋体"/>
                <a:cs typeface="宋体"/>
                <a:sym typeface="宋体"/>
              </a:defRPr>
            </a:pPr>
          </a:p>
        </p:txBody>
      </p:sp>
      <p:sp>
        <p:nvSpPr>
          <p:cNvPr id="128" name="标题文本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8" tIns="45718" rIns="45718" bIns="45718"/>
          <a:lstStyle>
            <a:lvl1pPr marL="914400" indent="-914400" defTabSz="914400">
              <a:defRPr sz="4000">
                <a:solidFill>
                  <a:srgbClr val="FFC000"/>
                </a:solidFill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9" name="正文级别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 defTabSz="914400">
              <a:spcBef>
                <a:spcPts val="1000"/>
              </a:spcBef>
            </a:lvl1pPr>
            <a:lvl2pPr marL="731519" indent="-274319" defTabSz="914400">
              <a:spcBef>
                <a:spcPts val="1000"/>
              </a:spcBef>
            </a:lvl2pPr>
            <a:lvl3pPr marL="1219200" indent="-304800" defTabSz="914400">
              <a:spcBef>
                <a:spcPts val="1000"/>
              </a:spcBef>
            </a:lvl3pPr>
            <a:lvl4pPr marL="1676400" indent="-304800" defTabSz="914400">
              <a:spcBef>
                <a:spcPts val="1000"/>
              </a:spcBef>
            </a:lvl4pPr>
            <a:lvl5pPr marL="2133600" indent="-304800" defTabSz="914400">
              <a:spcBef>
                <a:spcPts val="1000"/>
              </a:spcBef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 txBox="1"/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 lIns="45718" tIns="45718" rIns="45718" bIns="45718">
            <a:normAutofit fontScale="100000" lnSpcReduction="0"/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正文级别 1…"/>
          <p:cNvSpPr txBox="1"/>
          <p:nvPr>
            <p:ph type="body" sz="quarter" idx="1"/>
          </p:nvPr>
        </p:nvSpPr>
        <p:spPr>
          <a:xfrm>
            <a:off x="1925835" y="1107281"/>
            <a:ext cx="118618001" cy="12701"/>
          </a:xfrm>
          <a:prstGeom prst="rect">
            <a:avLst/>
          </a:prstGeom>
          <a:ln w="254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lIns="35718" tIns="35718" rIns="35718" bIns="35718" anchor="ctr"/>
          <a:lstStyle>
            <a:lvl1pPr marL="3230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 marL="7929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 marL="12628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 marL="17327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 marL="22026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8" name="标题文本"/>
          <p:cNvSpPr txBox="1"/>
          <p:nvPr>
            <p:ph type="title"/>
          </p:nvPr>
        </p:nvSpPr>
        <p:spPr>
          <a:xfrm>
            <a:off x="1925835" y="508992"/>
            <a:ext cx="8340330" cy="508993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lnSpc>
                <a:spcPct val="100000"/>
              </a:lnSpc>
              <a:spcBef>
                <a:spcPts val="1600"/>
              </a:spcBef>
              <a:defRPr cap="all">
                <a:solidFill>
                  <a:srgbClr val="747676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9" name="Shape 63"/>
          <p:cNvSpPr/>
          <p:nvPr>
            <p:ph type="body" idx="13"/>
          </p:nvPr>
        </p:nvSpPr>
        <p:spPr>
          <a:xfrm>
            <a:off x="1925835" y="1268015"/>
            <a:ext cx="8340330" cy="5080993"/>
          </a:xfrm>
          <a:prstGeom prst="rect">
            <a:avLst/>
          </a:prstGeom>
        </p:spPr>
        <p:txBody>
          <a:bodyPr lIns="35718" tIns="35718" rIns="35718" bIns="35718"/>
          <a:lstStyle/>
          <a:p>
            <a:pPr marL="3230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</p:txBody>
      </p:sp>
      <p:sp>
        <p:nvSpPr>
          <p:cNvPr id="140" name="幻灯片编号"/>
          <p:cNvSpPr txBox="1"/>
          <p:nvPr>
            <p:ph type="sldNum" sz="quarter" idx="2"/>
          </p:nvPr>
        </p:nvSpPr>
        <p:spPr>
          <a:xfrm>
            <a:off x="10012171" y="6465093"/>
            <a:ext cx="223838" cy="236539"/>
          </a:xfrm>
          <a:prstGeom prst="rect">
            <a:avLst/>
          </a:prstGeom>
        </p:spPr>
        <p:txBody>
          <a:bodyPr lIns="35718" tIns="35718" rIns="35718" bIns="35718" anchor="t"/>
          <a:lstStyle>
            <a:lvl1pPr defTabSz="410765">
              <a:defRPr sz="1100">
                <a:solidFill>
                  <a:srgbClr val="747676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6"/>
          <p:cNvSpPr/>
          <p:nvPr/>
        </p:nvSpPr>
        <p:spPr>
          <a:xfrm>
            <a:off x="0" y="600915"/>
            <a:ext cx="702366" cy="2"/>
          </a:xfrm>
          <a:prstGeom prst="lin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标题文本"/>
          <p:cNvSpPr txBox="1"/>
          <p:nvPr>
            <p:ph type="title"/>
          </p:nvPr>
        </p:nvSpPr>
        <p:spPr>
          <a:xfrm>
            <a:off x="838799" y="169200"/>
            <a:ext cx="10512002" cy="864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标题文本</a:t>
            </a:r>
          </a:p>
        </p:txBody>
      </p:sp>
      <p:sp>
        <p:nvSpPr>
          <p:cNvPr id="23" name="正文级别 1…"/>
          <p:cNvSpPr txBox="1"/>
          <p:nvPr>
            <p:ph type="body" sz="half" idx="1"/>
          </p:nvPr>
        </p:nvSpPr>
        <p:spPr>
          <a:xfrm>
            <a:off x="1035442" y="2649677"/>
            <a:ext cx="9427542" cy="2134537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FontTx/>
              <a:buNone/>
            </a:lvl1pPr>
            <a:lvl2pPr marL="0" indent="335279" algn="just">
              <a:buSzTx/>
              <a:buFontTx/>
              <a:buNone/>
            </a:lvl2pPr>
            <a:lvl3pPr marL="0" indent="671194" algn="just">
              <a:buSzTx/>
              <a:buFontTx/>
              <a:buNone/>
            </a:lvl3pPr>
            <a:lvl4pPr marL="0" indent="1006475" algn="just">
              <a:buSzTx/>
              <a:buFontTx/>
              <a:buNone/>
            </a:lvl4pPr>
            <a:lvl5pPr marL="0" indent="1341755" algn="just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接连接符 6"/>
          <p:cNvSpPr/>
          <p:nvPr/>
        </p:nvSpPr>
        <p:spPr>
          <a:xfrm>
            <a:off x="0" y="600915"/>
            <a:ext cx="702366" cy="2"/>
          </a:xfrm>
          <a:prstGeom prst="lin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矩形 6"/>
          <p:cNvSpPr/>
          <p:nvPr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00">
                <a:solidFill>
                  <a:srgbClr val="5F5F5F"/>
                </a:solidFill>
              </a:defRPr>
            </a:pPr>
          </a:p>
        </p:txBody>
      </p:sp>
      <p:sp>
        <p:nvSpPr>
          <p:cNvPr id="33" name="矩形 7"/>
          <p:cNvSpPr/>
          <p:nvPr/>
        </p:nvSpPr>
        <p:spPr>
          <a:xfrm>
            <a:off x="0" y="0"/>
            <a:ext cx="9846366" cy="6858000"/>
          </a:xfrm>
          <a:prstGeom prst="rect">
            <a:avLst/>
          </a:prstGeom>
          <a:solidFill>
            <a:srgbClr val="02052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00">
                <a:solidFill>
                  <a:srgbClr val="5F5F5F"/>
                </a:solidFill>
              </a:defRPr>
            </a:pPr>
          </a:p>
        </p:txBody>
      </p:sp>
      <p:sp>
        <p:nvSpPr>
          <p:cNvPr id="34" name="直接连接符 8"/>
          <p:cNvSpPr/>
          <p:nvPr/>
        </p:nvSpPr>
        <p:spPr>
          <a:xfrm>
            <a:off x="-43069" y="1974843"/>
            <a:ext cx="2141748" cy="1"/>
          </a:xfrm>
          <a:prstGeom prst="line">
            <a:avLst/>
          </a:prstGeom>
          <a:ln w="190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标题文本"/>
          <p:cNvSpPr txBox="1"/>
          <p:nvPr>
            <p:ph type="title"/>
          </p:nvPr>
        </p:nvSpPr>
        <p:spPr>
          <a:xfrm>
            <a:off x="1927987" y="2636468"/>
            <a:ext cx="5611435" cy="1838661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/>
            <a:r>
              <a:t>标题文本</a:t>
            </a:r>
          </a:p>
        </p:txBody>
      </p:sp>
      <p:sp>
        <p:nvSpPr>
          <p:cNvPr id="36" name="正文级别 1…"/>
          <p:cNvSpPr txBox="1"/>
          <p:nvPr>
            <p:ph type="body" sz="quarter" idx="1"/>
          </p:nvPr>
        </p:nvSpPr>
        <p:spPr>
          <a:xfrm>
            <a:off x="1034824" y="4589862"/>
            <a:ext cx="7406376" cy="73624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700"/>
            </a:lvl1pPr>
            <a:lvl2pPr marL="0" indent="335279" algn="ctr">
              <a:buSzTx/>
              <a:buFontTx/>
              <a:buNone/>
              <a:defRPr sz="1700"/>
            </a:lvl2pPr>
            <a:lvl3pPr marL="0" indent="671194" algn="ctr">
              <a:buSzTx/>
              <a:buFontTx/>
              <a:buNone/>
              <a:defRPr sz="1700"/>
            </a:lvl3pPr>
            <a:lvl4pPr marL="0" indent="1006475" algn="ctr">
              <a:buSzTx/>
              <a:buFontTx/>
              <a:buNone/>
              <a:defRPr sz="1700"/>
            </a:lvl4pPr>
            <a:lvl5pPr marL="0" indent="1341755" algn="ctr">
              <a:buSzTx/>
              <a:buFontTx/>
              <a:buNone/>
              <a:defRPr sz="17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直接连接符 6"/>
          <p:cNvSpPr/>
          <p:nvPr/>
        </p:nvSpPr>
        <p:spPr>
          <a:xfrm>
            <a:off x="0" y="600915"/>
            <a:ext cx="702366" cy="2"/>
          </a:xfrm>
          <a:prstGeom prst="lin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5" name="正文级别 1…"/>
          <p:cNvSpPr txBox="1"/>
          <p:nvPr>
            <p:ph type="body" sz="quarter" idx="1"/>
          </p:nvPr>
        </p:nvSpPr>
        <p:spPr>
          <a:xfrm>
            <a:off x="1895529" y="1648454"/>
            <a:ext cx="8467252" cy="1709215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FontTx/>
              <a:buNone/>
            </a:lvl1pPr>
            <a:lvl2pPr marL="0" indent="335279" algn="just">
              <a:buSzTx/>
              <a:buFontTx/>
              <a:buNone/>
            </a:lvl2pPr>
            <a:lvl3pPr marL="0" indent="671194" algn="just">
              <a:buSzTx/>
              <a:buFontTx/>
              <a:buNone/>
            </a:lvl3pPr>
            <a:lvl4pPr marL="0" indent="1006475" algn="just">
              <a:buSzTx/>
              <a:buFontTx/>
              <a:buNone/>
            </a:lvl4pPr>
            <a:lvl5pPr marL="0" indent="1341755" algn="just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6" name="标题文本"/>
          <p:cNvSpPr txBox="1"/>
          <p:nvPr>
            <p:ph type="title"/>
          </p:nvPr>
        </p:nvSpPr>
        <p:spPr>
          <a:xfrm>
            <a:off x="839556" y="168915"/>
            <a:ext cx="10512885" cy="864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直接连接符 6"/>
          <p:cNvSpPr/>
          <p:nvPr/>
        </p:nvSpPr>
        <p:spPr>
          <a:xfrm>
            <a:off x="0" y="600915"/>
            <a:ext cx="702366" cy="2"/>
          </a:xfrm>
          <a:prstGeom prst="line">
            <a:avLst/>
          </a:prstGeom>
          <a:ln w="28575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正文级别 1…"/>
          <p:cNvSpPr txBox="1"/>
          <p:nvPr>
            <p:ph type="body" sz="quarter" idx="1"/>
          </p:nvPr>
        </p:nvSpPr>
        <p:spPr>
          <a:xfrm>
            <a:off x="839559" y="1398571"/>
            <a:ext cx="5113373" cy="829880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335279">
              <a:buSzTx/>
              <a:buFontTx/>
              <a:buNone/>
              <a:defRPr b="1"/>
            </a:lvl2pPr>
            <a:lvl3pPr marL="0" indent="671194">
              <a:buSzTx/>
              <a:buFontTx/>
              <a:buNone/>
              <a:defRPr b="1"/>
            </a:lvl3pPr>
            <a:lvl4pPr marL="0" indent="1006475">
              <a:buSzTx/>
              <a:buFontTx/>
              <a:buNone/>
              <a:defRPr b="1"/>
            </a:lvl4pPr>
            <a:lvl5pPr marL="0" indent="1341755">
              <a:buSzTx/>
              <a:buFontTx/>
              <a:buNone/>
              <a:defRPr b="1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6" name="文本占位符 4"/>
          <p:cNvSpPr/>
          <p:nvPr>
            <p:ph type="body" sz="quarter" idx="13"/>
          </p:nvPr>
        </p:nvSpPr>
        <p:spPr>
          <a:xfrm>
            <a:off x="6226823" y="1398571"/>
            <a:ext cx="5125618" cy="829880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/>
            </a:pPr>
          </a:p>
        </p:txBody>
      </p:sp>
      <p:sp>
        <p:nvSpPr>
          <p:cNvPr id="57" name="标题文本"/>
          <p:cNvSpPr txBox="1"/>
          <p:nvPr>
            <p:ph type="title"/>
          </p:nvPr>
        </p:nvSpPr>
        <p:spPr>
          <a:xfrm>
            <a:off x="839556" y="168915"/>
            <a:ext cx="10512885" cy="864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直接连接符 5"/>
          <p:cNvSpPr/>
          <p:nvPr/>
        </p:nvSpPr>
        <p:spPr>
          <a:xfrm flipH="1" flipV="1">
            <a:off x="2041101" y="3559692"/>
            <a:ext cx="8111066" cy="1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直接连接符 6"/>
          <p:cNvSpPr/>
          <p:nvPr/>
        </p:nvSpPr>
        <p:spPr>
          <a:xfrm flipH="1" flipV="1">
            <a:off x="2041101" y="4416312"/>
            <a:ext cx="8111066" cy="1"/>
          </a:xfrm>
          <a:prstGeom prst="line">
            <a:avLst/>
          </a:prstGeom>
          <a:ln w="1905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标题文本"/>
          <p:cNvSpPr txBox="1"/>
          <p:nvPr>
            <p:ph type="title"/>
          </p:nvPr>
        </p:nvSpPr>
        <p:spPr>
          <a:xfrm>
            <a:off x="839557" y="2071397"/>
            <a:ext cx="10512885" cy="1339642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pPr/>
            <a:r>
              <a:t>标题文本</a:t>
            </a:r>
          </a:p>
        </p:txBody>
      </p:sp>
      <p:sp>
        <p:nvSpPr>
          <p:cNvPr id="68" name="正文级别 1…"/>
          <p:cNvSpPr txBox="1"/>
          <p:nvPr>
            <p:ph type="body" sz="quarter" idx="1"/>
          </p:nvPr>
        </p:nvSpPr>
        <p:spPr>
          <a:xfrm>
            <a:off x="3010036" y="3657618"/>
            <a:ext cx="5599113" cy="740668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>
                <a:solidFill>
                  <a:schemeClr val="accent2"/>
                </a:solidFill>
              </a:defRPr>
            </a:lvl1pPr>
            <a:lvl2pPr algn="ctr">
              <a:buFontTx/>
              <a:defRPr>
                <a:solidFill>
                  <a:schemeClr val="accent2"/>
                </a:solidFill>
              </a:defRPr>
            </a:lvl2pPr>
            <a:lvl3pPr algn="ctr">
              <a:buFontTx/>
              <a:defRPr>
                <a:solidFill>
                  <a:schemeClr val="accent2"/>
                </a:solidFill>
              </a:defRPr>
            </a:lvl3pPr>
            <a:lvl4pPr algn="ctr">
              <a:buFontTx/>
              <a:defRPr>
                <a:solidFill>
                  <a:schemeClr val="accent2"/>
                </a:solidFill>
              </a:defRPr>
            </a:lvl4pPr>
            <a:lvl5pPr algn="ctr">
              <a:buFontTx/>
              <a:defRPr>
                <a:solidFill>
                  <a:schemeClr val="accent2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标题文本"/>
          <p:cNvSpPr txBox="1"/>
          <p:nvPr>
            <p:ph type="title"/>
          </p:nvPr>
        </p:nvSpPr>
        <p:spPr>
          <a:xfrm>
            <a:off x="1272008" y="684413"/>
            <a:ext cx="10516566" cy="864000"/>
          </a:xfrm>
          <a:prstGeom prst="rect">
            <a:avLst/>
          </a:prstGeom>
        </p:spPr>
        <p:txBody>
          <a:bodyPr anchor="b"/>
          <a:lstStyle>
            <a:lvl1pPr algn="r">
              <a:defRPr b="1"/>
            </a:lvl1pPr>
          </a:lstStyle>
          <a:p>
            <a:pPr/>
            <a:r>
              <a:t>标题文本</a:t>
            </a:r>
          </a:p>
        </p:txBody>
      </p:sp>
      <p:sp>
        <p:nvSpPr>
          <p:cNvPr id="84" name="图片占位符 2"/>
          <p:cNvSpPr/>
          <p:nvPr>
            <p:ph type="pic" sz="quarter" idx="13"/>
          </p:nvPr>
        </p:nvSpPr>
        <p:spPr>
          <a:xfrm>
            <a:off x="1715553" y="2432135"/>
            <a:ext cx="3062792" cy="32159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正文级别 1…"/>
          <p:cNvSpPr txBox="1"/>
          <p:nvPr>
            <p:ph type="body" sz="half" idx="1"/>
          </p:nvPr>
        </p:nvSpPr>
        <p:spPr>
          <a:xfrm>
            <a:off x="5449077" y="2432135"/>
            <a:ext cx="6339497" cy="321593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3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 marL="0" indent="335279" algn="r">
              <a:lnSpc>
                <a:spcPct val="13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2pPr>
            <a:lvl3pPr marL="0" indent="671194" algn="r">
              <a:lnSpc>
                <a:spcPct val="13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3pPr>
            <a:lvl4pPr marL="0" indent="1006475" algn="r">
              <a:lnSpc>
                <a:spcPct val="13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1341755" algn="r">
              <a:lnSpc>
                <a:spcPct val="130000"/>
              </a:lnSpc>
              <a:buSzTx/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标题文本"/>
          <p:cNvSpPr txBox="1"/>
          <p:nvPr>
            <p:ph type="title"/>
          </p:nvPr>
        </p:nvSpPr>
        <p:spPr>
          <a:xfrm>
            <a:off x="8726982" y="364626"/>
            <a:ext cx="2625461" cy="5811884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4" name="正文级别 1…"/>
          <p:cNvSpPr txBox="1"/>
          <p:nvPr>
            <p:ph type="body" idx="1"/>
          </p:nvPr>
        </p:nvSpPr>
        <p:spPr>
          <a:xfrm>
            <a:off x="839559" y="364626"/>
            <a:ext cx="7533927" cy="5811884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103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135291" y="6437598"/>
            <a:ext cx="217151" cy="20241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7055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67640" marR="0" indent="-167640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537083" marR="0" indent="-201168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894715" marR="0" indent="-223520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229994" marR="0" indent="-223519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1565910" marR="0" indent="-223519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1987159" marR="0" indent="-309489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2322439" marR="0" indent="-309489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2658354" marR="0" indent="-309489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2993634" marR="0" indent="-309489" algn="l" defTabSz="670559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3"/>
          <p:cNvSpPr txBox="1"/>
          <p:nvPr>
            <p:ph type="ctrTitle"/>
          </p:nvPr>
        </p:nvSpPr>
        <p:spPr>
          <a:xfrm>
            <a:off x="1606549" y="1928495"/>
            <a:ext cx="8939532" cy="1719580"/>
          </a:xfrm>
          <a:prstGeom prst="rect">
            <a:avLst/>
          </a:prstGeom>
        </p:spPr>
        <p:txBody>
          <a:bodyPr/>
          <a:lstStyle>
            <a:lvl1pPr>
              <a:defRPr b="1" sz="5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大学生口语学习风暴讲座</a:t>
            </a:r>
          </a:p>
        </p:txBody>
      </p:sp>
      <p:sp>
        <p:nvSpPr>
          <p:cNvPr id="150" name="副标题 4"/>
          <p:cNvSpPr txBox="1"/>
          <p:nvPr>
            <p:ph type="subTitle" sz="quarter" idx="1"/>
          </p:nvPr>
        </p:nvSpPr>
        <p:spPr>
          <a:xfrm>
            <a:off x="2705511" y="4578156"/>
            <a:ext cx="6755432" cy="721632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/>
            <a:r>
              <a:t>——Blair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2236" y="869314"/>
            <a:ext cx="12396471" cy="597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文本框 2"/>
          <p:cNvSpPr txBox="1"/>
          <p:nvPr/>
        </p:nvSpPr>
        <p:spPr>
          <a:xfrm>
            <a:off x="4107179" y="107314"/>
            <a:ext cx="3977006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>
                <a:ln w="12700">
                  <a:solidFill>
                    <a:schemeClr val="accent1"/>
                  </a:solidFill>
                </a:ln>
                <a:solidFill>
                  <a:srgbClr val="E77D88"/>
                </a:solidFill>
                <a:effectLst>
                  <a:outerShdw sx="100000" sy="100000" kx="0" ky="0" algn="b" rotWithShape="0" blurRad="0" dist="38100" dir="2640000">
                    <a:schemeClr val="accent1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师资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标题 1"/>
          <p:cNvSpPr txBox="1"/>
          <p:nvPr>
            <p:ph type="title" idx="4294967295"/>
          </p:nvPr>
        </p:nvSpPr>
        <p:spPr>
          <a:xfrm>
            <a:off x="381000" y="109854"/>
            <a:ext cx="6034405" cy="1339851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FC000"/>
                </a:solidFill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你将会获得</a:t>
            </a:r>
            <a:r>
              <a:t>...</a:t>
            </a:r>
          </a:p>
        </p:txBody>
      </p:sp>
      <p:sp>
        <p:nvSpPr>
          <p:cNvPr id="231" name="文本框 4"/>
          <p:cNvSpPr txBox="1"/>
          <p:nvPr/>
        </p:nvSpPr>
        <p:spPr>
          <a:xfrm>
            <a:off x="4375150" y="502919"/>
            <a:ext cx="3551555" cy="653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3600"/>
            </a:pPr>
            <a:r>
              <a:t>1.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演讲技巧</a:t>
            </a:r>
          </a:p>
          <a:p>
            <a:pPr>
              <a:lnSpc>
                <a:spcPct val="150000"/>
              </a:lnSpc>
              <a:defRPr sz="3600"/>
            </a:pPr>
            <a:r>
              <a:t>2.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表演技能</a:t>
            </a:r>
          </a:p>
          <a:p>
            <a:pPr>
              <a:lnSpc>
                <a:spcPct val="150000"/>
              </a:lnSpc>
              <a:defRPr sz="3600"/>
            </a:pPr>
            <a:r>
              <a:t>3.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地道表达</a:t>
            </a:r>
          </a:p>
          <a:p>
            <a:pPr>
              <a:lnSpc>
                <a:spcPct val="150000"/>
              </a:lnSpc>
              <a:defRPr sz="3600"/>
            </a:pPr>
            <a:r>
              <a:t>4.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交流技巧</a:t>
            </a:r>
          </a:p>
          <a:p>
            <a:pPr>
              <a:lnSpc>
                <a:spcPct val="150000"/>
              </a:lnSpc>
              <a:defRPr sz="3600"/>
            </a:pPr>
            <a:r>
              <a:t>5.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语言思维</a:t>
            </a:r>
          </a:p>
          <a:p>
            <a:pPr>
              <a:lnSpc>
                <a:spcPct val="150000"/>
              </a:lnSpc>
              <a:defRPr sz="3600"/>
            </a:pPr>
            <a:r>
              <a:t>6.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口语学习方法</a:t>
            </a:r>
          </a:p>
          <a:p>
            <a:pPr>
              <a:lnSpc>
                <a:spcPct val="150000"/>
              </a:lnSpc>
              <a:defRPr sz="3600"/>
            </a:pPr>
            <a:r>
              <a:t>7.</a:t>
            </a:r>
            <a:r>
              <a:rPr>
                <a:latin typeface="+mn-lt"/>
                <a:ea typeface="+mn-ea"/>
                <a:cs typeface="+mn-cs"/>
                <a:sym typeface="Helvetica"/>
              </a:rPr>
              <a:t>自主学习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73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128587">
              <a:spcBef>
                <a:spcPts val="0"/>
              </a:spcBef>
              <a:buSzTx/>
              <a:buNone/>
              <a:defRPr sz="3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53" name="Shape 17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79052">
              <a:spcBef>
                <a:spcPts val="1000"/>
              </a:spcBef>
              <a:defRPr sz="2400"/>
            </a:lvl1pPr>
          </a:lstStyle>
          <a:p>
            <a:pPr/>
            <a:r>
              <a:t>评分标准</a:t>
            </a:r>
          </a:p>
        </p:txBody>
      </p:sp>
      <p:sp>
        <p:nvSpPr>
          <p:cNvPr id="154" name="Shape 17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323056" indent="-323056" defTabSz="410765">
              <a:lnSpc>
                <a:spcPct val="100000"/>
              </a:lnSpc>
              <a:spcBef>
                <a:spcPts val="1200"/>
              </a:spcBef>
              <a:buSzPct val="75000"/>
              <a:buFont typeface="Zapf Dingbats"/>
              <a:buChar char="➤"/>
              <a:defRPr sz="2200">
                <a:solidFill>
                  <a:srgbClr val="5C5C5C"/>
                </a:solidFill>
                <a:latin typeface="Iowan Old Style"/>
                <a:ea typeface="Iowan Old Style"/>
                <a:cs typeface="Iowan Old Style"/>
                <a:sym typeface="Iowan Old Style"/>
              </a:defRPr>
            </a:pPr>
          </a:p>
        </p:txBody>
      </p:sp>
      <p:pic>
        <p:nvPicPr>
          <p:cNvPr id="155" name="屏幕快照 2017-05-12 上午1.28.04.png" descr="屏幕快照 2017-05-12 上午1.28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673" y="1266267"/>
            <a:ext cx="9144002" cy="51737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roup 179"/>
          <p:cNvGrpSpPr/>
          <p:nvPr/>
        </p:nvGrpSpPr>
        <p:grpSpPr>
          <a:xfrm>
            <a:off x="6648350" y="2837885"/>
            <a:ext cx="1247643" cy="61463"/>
            <a:chOff x="0" y="0"/>
            <a:chExt cx="1247641" cy="61461"/>
          </a:xfrm>
        </p:grpSpPr>
        <p:grpSp>
          <p:nvGrpSpPr>
            <p:cNvPr id="158" name="Shape 178"/>
            <p:cNvGrpSpPr/>
            <p:nvPr/>
          </p:nvGrpSpPr>
          <p:grpSpPr>
            <a:xfrm>
              <a:off x="168" y="26788"/>
              <a:ext cx="1247304" cy="7885"/>
              <a:chOff x="0" y="0"/>
              <a:chExt cx="1247302" cy="7883"/>
            </a:xfrm>
          </p:grpSpPr>
          <p:sp>
            <p:nvSpPr>
              <p:cNvPr id="156" name="线条"/>
              <p:cNvSpPr/>
              <p:nvPr/>
            </p:nvSpPr>
            <p:spPr>
              <a:xfrm flipV="1">
                <a:off x="-1" y="-1"/>
                <a:ext cx="1247304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57" name="线条"/>
              <p:cNvSpPr/>
              <p:nvPr/>
            </p:nvSpPr>
            <p:spPr>
              <a:xfrm flipH="1">
                <a:off x="-1" y="-1"/>
                <a:ext cx="1247304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59" name="图片 176" descr="图片 17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47643" cy="61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5" name="Group 182"/>
          <p:cNvGrpSpPr/>
          <p:nvPr/>
        </p:nvGrpSpPr>
        <p:grpSpPr>
          <a:xfrm>
            <a:off x="5161424" y="3173096"/>
            <a:ext cx="698923" cy="61462"/>
            <a:chOff x="0" y="0"/>
            <a:chExt cx="698922" cy="61461"/>
          </a:xfrm>
        </p:grpSpPr>
        <p:grpSp>
          <p:nvGrpSpPr>
            <p:cNvPr id="163" name="Shape 181"/>
            <p:cNvGrpSpPr/>
            <p:nvPr/>
          </p:nvGrpSpPr>
          <p:grpSpPr>
            <a:xfrm>
              <a:off x="302" y="26787"/>
              <a:ext cx="698319" cy="7887"/>
              <a:chOff x="0" y="0"/>
              <a:chExt cx="698317" cy="7885"/>
            </a:xfrm>
          </p:grpSpPr>
          <p:sp>
            <p:nvSpPr>
              <p:cNvPr id="161" name="线条"/>
              <p:cNvSpPr/>
              <p:nvPr/>
            </p:nvSpPr>
            <p:spPr>
              <a:xfrm flipV="1">
                <a:off x="-1" y="0"/>
                <a:ext cx="698319" cy="788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62" name="线条"/>
              <p:cNvSpPr/>
              <p:nvPr/>
            </p:nvSpPr>
            <p:spPr>
              <a:xfrm flipH="1">
                <a:off x="-1" y="-1"/>
                <a:ext cx="698319" cy="788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64" name="图片 179" descr="图片 17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698923" cy="61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0" name="Group 185"/>
          <p:cNvGrpSpPr/>
          <p:nvPr/>
        </p:nvGrpSpPr>
        <p:grpSpPr>
          <a:xfrm>
            <a:off x="3876092" y="3459290"/>
            <a:ext cx="1247644" cy="61463"/>
            <a:chOff x="0" y="0"/>
            <a:chExt cx="1247642" cy="61461"/>
          </a:xfrm>
        </p:grpSpPr>
        <p:grpSp>
          <p:nvGrpSpPr>
            <p:cNvPr id="168" name="Shape 184"/>
            <p:cNvGrpSpPr/>
            <p:nvPr/>
          </p:nvGrpSpPr>
          <p:grpSpPr>
            <a:xfrm>
              <a:off x="168" y="26788"/>
              <a:ext cx="1247305" cy="7885"/>
              <a:chOff x="0" y="0"/>
              <a:chExt cx="1247303" cy="7883"/>
            </a:xfrm>
          </p:grpSpPr>
          <p:sp>
            <p:nvSpPr>
              <p:cNvPr id="166" name="线条"/>
              <p:cNvSpPr/>
              <p:nvPr/>
            </p:nvSpPr>
            <p:spPr>
              <a:xfrm flipV="1">
                <a:off x="0" y="0"/>
                <a:ext cx="1247304" cy="78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67" name="线条"/>
              <p:cNvSpPr/>
              <p:nvPr/>
            </p:nvSpPr>
            <p:spPr>
              <a:xfrm flipH="1">
                <a:off x="0" y="-1"/>
                <a:ext cx="1247304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69" name="图片 182" descr="图片 18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47643" cy="61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5" name="Group 188"/>
          <p:cNvGrpSpPr/>
          <p:nvPr/>
        </p:nvGrpSpPr>
        <p:grpSpPr>
          <a:xfrm>
            <a:off x="6894028" y="3822431"/>
            <a:ext cx="756288" cy="61461"/>
            <a:chOff x="0" y="0"/>
            <a:chExt cx="756286" cy="61460"/>
          </a:xfrm>
        </p:grpSpPr>
        <p:grpSp>
          <p:nvGrpSpPr>
            <p:cNvPr id="173" name="Shape 187"/>
            <p:cNvGrpSpPr/>
            <p:nvPr/>
          </p:nvGrpSpPr>
          <p:grpSpPr>
            <a:xfrm>
              <a:off x="279" y="26787"/>
              <a:ext cx="755727" cy="7886"/>
              <a:chOff x="0" y="0"/>
              <a:chExt cx="755726" cy="7885"/>
            </a:xfrm>
          </p:grpSpPr>
          <p:sp>
            <p:nvSpPr>
              <p:cNvPr id="171" name="线条"/>
              <p:cNvSpPr/>
              <p:nvPr/>
            </p:nvSpPr>
            <p:spPr>
              <a:xfrm flipV="1">
                <a:off x="0" y="0"/>
                <a:ext cx="755727" cy="788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72" name="线条"/>
              <p:cNvSpPr/>
              <p:nvPr/>
            </p:nvSpPr>
            <p:spPr>
              <a:xfrm flipH="1">
                <a:off x="0" y="0"/>
                <a:ext cx="755727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74" name="图片 185" descr="图片 18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756287" cy="61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Group 191"/>
          <p:cNvGrpSpPr/>
          <p:nvPr/>
        </p:nvGrpSpPr>
        <p:grpSpPr>
          <a:xfrm>
            <a:off x="5295533" y="4122561"/>
            <a:ext cx="698565" cy="62123"/>
            <a:chOff x="0" y="0"/>
            <a:chExt cx="698563" cy="62121"/>
          </a:xfrm>
        </p:grpSpPr>
        <p:grpSp>
          <p:nvGrpSpPr>
            <p:cNvPr id="178" name="Shape 190"/>
            <p:cNvGrpSpPr/>
            <p:nvPr/>
          </p:nvGrpSpPr>
          <p:grpSpPr>
            <a:xfrm>
              <a:off x="327" y="26787"/>
              <a:ext cx="697908" cy="8547"/>
              <a:chOff x="0" y="0"/>
              <a:chExt cx="697907" cy="8545"/>
            </a:xfrm>
          </p:grpSpPr>
          <p:sp>
            <p:nvSpPr>
              <p:cNvPr id="176" name="线条"/>
              <p:cNvSpPr/>
              <p:nvPr/>
            </p:nvSpPr>
            <p:spPr>
              <a:xfrm flipV="1">
                <a:off x="-1" y="0"/>
                <a:ext cx="697909" cy="854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77" name="线条"/>
              <p:cNvSpPr/>
              <p:nvPr/>
            </p:nvSpPr>
            <p:spPr>
              <a:xfrm flipH="1">
                <a:off x="-1" y="0"/>
                <a:ext cx="697909" cy="854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79" name="图片 188" descr="图片 188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698565" cy="621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5" name="Group 194"/>
          <p:cNvGrpSpPr/>
          <p:nvPr/>
        </p:nvGrpSpPr>
        <p:grpSpPr>
          <a:xfrm>
            <a:off x="4032584" y="4469738"/>
            <a:ext cx="1247643" cy="61463"/>
            <a:chOff x="0" y="0"/>
            <a:chExt cx="1247641" cy="61461"/>
          </a:xfrm>
        </p:grpSpPr>
        <p:grpSp>
          <p:nvGrpSpPr>
            <p:cNvPr id="183" name="Shape 193"/>
            <p:cNvGrpSpPr/>
            <p:nvPr/>
          </p:nvGrpSpPr>
          <p:grpSpPr>
            <a:xfrm>
              <a:off x="168" y="26788"/>
              <a:ext cx="1247304" cy="7885"/>
              <a:chOff x="0" y="0"/>
              <a:chExt cx="1247302" cy="7883"/>
            </a:xfrm>
          </p:grpSpPr>
          <p:sp>
            <p:nvSpPr>
              <p:cNvPr id="181" name="线条"/>
              <p:cNvSpPr/>
              <p:nvPr/>
            </p:nvSpPr>
            <p:spPr>
              <a:xfrm flipV="1">
                <a:off x="-1" y="-1"/>
                <a:ext cx="1247304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82" name="线条"/>
              <p:cNvSpPr/>
              <p:nvPr/>
            </p:nvSpPr>
            <p:spPr>
              <a:xfrm flipH="1">
                <a:off x="-1" y="-1"/>
                <a:ext cx="1247304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84" name="图片 191" descr="图片 19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47643" cy="61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" name="Group 197"/>
          <p:cNvGrpSpPr/>
          <p:nvPr/>
        </p:nvGrpSpPr>
        <p:grpSpPr>
          <a:xfrm>
            <a:off x="5774222" y="4815904"/>
            <a:ext cx="1247644" cy="61463"/>
            <a:chOff x="0" y="0"/>
            <a:chExt cx="1247642" cy="61461"/>
          </a:xfrm>
        </p:grpSpPr>
        <p:grpSp>
          <p:nvGrpSpPr>
            <p:cNvPr id="188" name="Shape 196"/>
            <p:cNvGrpSpPr/>
            <p:nvPr/>
          </p:nvGrpSpPr>
          <p:grpSpPr>
            <a:xfrm>
              <a:off x="168" y="26788"/>
              <a:ext cx="1247305" cy="7885"/>
              <a:chOff x="0" y="0"/>
              <a:chExt cx="1247303" cy="7883"/>
            </a:xfrm>
          </p:grpSpPr>
          <p:sp>
            <p:nvSpPr>
              <p:cNvPr id="186" name="线条"/>
              <p:cNvSpPr/>
              <p:nvPr/>
            </p:nvSpPr>
            <p:spPr>
              <a:xfrm flipV="1">
                <a:off x="0" y="0"/>
                <a:ext cx="1247304" cy="788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87" name="线条"/>
              <p:cNvSpPr/>
              <p:nvPr/>
            </p:nvSpPr>
            <p:spPr>
              <a:xfrm flipH="1">
                <a:off x="0" y="-1"/>
                <a:ext cx="1247304" cy="788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89" name="图片 194" descr="图片 19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1247643" cy="61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5" name="Group 200"/>
          <p:cNvGrpSpPr/>
          <p:nvPr/>
        </p:nvGrpSpPr>
        <p:grpSpPr>
          <a:xfrm>
            <a:off x="5261993" y="5152190"/>
            <a:ext cx="698424" cy="62324"/>
            <a:chOff x="0" y="0"/>
            <a:chExt cx="698423" cy="62322"/>
          </a:xfrm>
        </p:grpSpPr>
        <p:grpSp>
          <p:nvGrpSpPr>
            <p:cNvPr id="193" name="Shape 199"/>
            <p:cNvGrpSpPr/>
            <p:nvPr/>
          </p:nvGrpSpPr>
          <p:grpSpPr>
            <a:xfrm>
              <a:off x="335" y="26787"/>
              <a:ext cx="697753" cy="8748"/>
              <a:chOff x="0" y="0"/>
              <a:chExt cx="697752" cy="8747"/>
            </a:xfrm>
          </p:grpSpPr>
          <p:sp>
            <p:nvSpPr>
              <p:cNvPr id="191" name="线条"/>
              <p:cNvSpPr/>
              <p:nvPr/>
            </p:nvSpPr>
            <p:spPr>
              <a:xfrm flipV="1">
                <a:off x="0" y="0"/>
                <a:ext cx="697753" cy="874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92" name="线条"/>
              <p:cNvSpPr/>
              <p:nvPr/>
            </p:nvSpPr>
            <p:spPr>
              <a:xfrm flipH="1">
                <a:off x="-1" y="-1"/>
                <a:ext cx="697754" cy="874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94" name="图片 197" descr="图片 197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698424" cy="62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0" name="Group 203"/>
          <p:cNvGrpSpPr/>
          <p:nvPr/>
        </p:nvGrpSpPr>
        <p:grpSpPr>
          <a:xfrm>
            <a:off x="3875983" y="5471256"/>
            <a:ext cx="756278" cy="61463"/>
            <a:chOff x="0" y="0"/>
            <a:chExt cx="756276" cy="61462"/>
          </a:xfrm>
        </p:grpSpPr>
        <p:grpSp>
          <p:nvGrpSpPr>
            <p:cNvPr id="198" name="Shape 202"/>
            <p:cNvGrpSpPr/>
            <p:nvPr/>
          </p:nvGrpSpPr>
          <p:grpSpPr>
            <a:xfrm>
              <a:off x="279" y="26787"/>
              <a:ext cx="755718" cy="7887"/>
              <a:chOff x="0" y="0"/>
              <a:chExt cx="755717" cy="7885"/>
            </a:xfrm>
          </p:grpSpPr>
          <p:sp>
            <p:nvSpPr>
              <p:cNvPr id="196" name="线条"/>
              <p:cNvSpPr/>
              <p:nvPr/>
            </p:nvSpPr>
            <p:spPr>
              <a:xfrm flipV="1">
                <a:off x="0" y="0"/>
                <a:ext cx="755718" cy="788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  <p:sp>
            <p:nvSpPr>
              <p:cNvPr id="197" name="线条"/>
              <p:cNvSpPr/>
              <p:nvPr/>
            </p:nvSpPr>
            <p:spPr>
              <a:xfrm flipH="1">
                <a:off x="-1" y="0"/>
                <a:ext cx="755719" cy="788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410765">
                  <a:spcBef>
                    <a:spcPts val="900"/>
                  </a:spcBef>
                  <a:defRPr spc="18">
                    <a:solidFill>
                      <a:srgbClr val="5C5C5C"/>
                    </a:solidFill>
                    <a:latin typeface="Baskerville"/>
                    <a:ea typeface="Baskerville"/>
                    <a:cs typeface="Baskerville"/>
                    <a:sym typeface="Baskerville"/>
                  </a:defRPr>
                </a:pPr>
              </a:p>
            </p:txBody>
          </p:sp>
        </p:grpSp>
        <p:pic>
          <p:nvPicPr>
            <p:cNvPr id="199" name="图片 200" descr="图片 200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756277" cy="614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ral…"/>
          <p:cNvSpPr/>
          <p:nvPr/>
        </p:nvSpPr>
        <p:spPr>
          <a:xfrm>
            <a:off x="2462530" y="2366962"/>
            <a:ext cx="2465090" cy="212407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3200"/>
            </a:pPr>
            <a:r>
              <a:t>Oral</a:t>
            </a:r>
          </a:p>
          <a:p>
            <a:pPr algn="ctr">
              <a:defRPr b="1" sz="3200"/>
            </a:pPr>
            <a:r>
              <a:t>English</a:t>
            </a:r>
          </a:p>
        </p:txBody>
      </p:sp>
      <p:sp>
        <p:nvSpPr>
          <p:cNvPr id="203" name="Listening"/>
          <p:cNvSpPr/>
          <p:nvPr/>
        </p:nvSpPr>
        <p:spPr>
          <a:xfrm>
            <a:off x="7491730" y="2479774"/>
            <a:ext cx="2370238" cy="2025452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3200"/>
            </a:lvl1pPr>
          </a:lstStyle>
          <a:p>
            <a:pPr/>
            <a:r>
              <a:t>Listening</a:t>
            </a:r>
          </a:p>
        </p:txBody>
      </p:sp>
      <p:sp>
        <p:nvSpPr>
          <p:cNvPr id="204" name="线条"/>
          <p:cNvSpPr/>
          <p:nvPr/>
        </p:nvSpPr>
        <p:spPr>
          <a:xfrm>
            <a:off x="5461000" y="3429000"/>
            <a:ext cx="1497351" cy="0"/>
          </a:xfrm>
          <a:prstGeom prst="line">
            <a:avLst/>
          </a:prstGeom>
          <a:ln w="63500">
            <a:solidFill>
              <a:schemeClr val="accent1"/>
            </a:solidFill>
            <a:miter/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这是我家代代相传的（特征）…"/>
          <p:cNvSpPr txBox="1"/>
          <p:nvPr>
            <p:ph type="body" sz="half" idx="1"/>
          </p:nvPr>
        </p:nvSpPr>
        <p:spPr>
          <a:xfrm>
            <a:off x="1690459" y="1271571"/>
            <a:ext cx="5579900" cy="3620904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这是我家代代相传的（特征）</a:t>
            </a:r>
          </a:p>
          <a:p>
            <a:pPr>
              <a:defRPr sz="3200"/>
            </a:pPr>
            <a:r>
              <a:t>加油！</a:t>
            </a:r>
          </a:p>
          <a:p>
            <a:pPr>
              <a:defRPr sz="3200"/>
            </a:pPr>
            <a:r>
              <a:t>我想和你交朋友。</a:t>
            </a:r>
          </a:p>
          <a:p>
            <a:pPr>
              <a:defRPr sz="3200"/>
            </a:pPr>
            <a:r>
              <a:t>下下个星期</a:t>
            </a:r>
          </a:p>
          <a:p>
            <a:pPr>
              <a:defRPr sz="3200"/>
            </a:pPr>
            <a:r>
              <a:t>辛苦了！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H_Other_1"/>
          <p:cNvSpPr/>
          <p:nvPr/>
        </p:nvSpPr>
        <p:spPr>
          <a:xfrm>
            <a:off x="3449954" y="1788794"/>
            <a:ext cx="3819527" cy="3135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547"/>
                </a:lnTo>
                <a:lnTo>
                  <a:pt x="21600" y="21600"/>
                </a:lnTo>
              </a:path>
            </a:pathLst>
          </a:custGeom>
          <a:ln w="76200">
            <a:solidFill>
              <a:schemeClr val="accent2"/>
            </a:solidFill>
            <a:miter/>
          </a:ln>
        </p:spPr>
        <p:txBody>
          <a:bodyPr lIns="45719" rIns="45719" anchor="ctr"/>
          <a:lstStyle/>
          <a:p>
            <a:pPr algn="ctr">
              <a:defRPr sz="700"/>
            </a:pPr>
          </a:p>
        </p:txBody>
      </p:sp>
      <p:sp>
        <p:nvSpPr>
          <p:cNvPr id="209" name="MH_Desc_1"/>
          <p:cNvSpPr/>
          <p:nvPr/>
        </p:nvSpPr>
        <p:spPr>
          <a:xfrm>
            <a:off x="2440939" y="1126489"/>
            <a:ext cx="6722111" cy="5501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9475"/>
                </a:moveTo>
                <a:lnTo>
                  <a:pt x="21600" y="0"/>
                </a:lnTo>
                <a:lnTo>
                  <a:pt x="0" y="0"/>
                </a:lnTo>
                <a:lnTo>
                  <a:pt x="0" y="17558"/>
                </a:lnTo>
                <a:lnTo>
                  <a:pt x="11030" y="17558"/>
                </a:lnTo>
                <a:lnTo>
                  <a:pt x="14211" y="21600"/>
                </a:lnTo>
                <a:lnTo>
                  <a:pt x="14282" y="21600"/>
                </a:lnTo>
              </a:path>
            </a:pathLst>
          </a:custGeom>
          <a:ln w="762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pPr algn="just">
              <a:lnSpc>
                <a:spcPct val="130000"/>
              </a:lnSpc>
              <a:defRPr sz="1300"/>
            </a:pPr>
          </a:p>
        </p:txBody>
      </p:sp>
      <p:sp>
        <p:nvSpPr>
          <p:cNvPr id="210" name="MH_Other_2"/>
          <p:cNvSpPr/>
          <p:nvPr/>
        </p:nvSpPr>
        <p:spPr>
          <a:xfrm>
            <a:off x="6733540" y="3646804"/>
            <a:ext cx="2240280" cy="2315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17" y="13820"/>
                </a:moveTo>
                <a:lnTo>
                  <a:pt x="3131" y="13835"/>
                </a:lnTo>
                <a:lnTo>
                  <a:pt x="3185" y="13867"/>
                </a:lnTo>
                <a:lnTo>
                  <a:pt x="3228" y="13888"/>
                </a:lnTo>
                <a:lnTo>
                  <a:pt x="3286" y="13914"/>
                </a:lnTo>
                <a:lnTo>
                  <a:pt x="3354" y="13946"/>
                </a:lnTo>
                <a:lnTo>
                  <a:pt x="3440" y="13971"/>
                </a:lnTo>
                <a:lnTo>
                  <a:pt x="3537" y="13999"/>
                </a:lnTo>
                <a:lnTo>
                  <a:pt x="3656" y="14024"/>
                </a:lnTo>
                <a:lnTo>
                  <a:pt x="3792" y="14050"/>
                </a:lnTo>
                <a:lnTo>
                  <a:pt x="3947" y="14071"/>
                </a:lnTo>
                <a:lnTo>
                  <a:pt x="4119" y="14093"/>
                </a:lnTo>
                <a:lnTo>
                  <a:pt x="4313" y="14107"/>
                </a:lnTo>
                <a:lnTo>
                  <a:pt x="4528" y="14114"/>
                </a:lnTo>
                <a:lnTo>
                  <a:pt x="4772" y="14118"/>
                </a:lnTo>
                <a:lnTo>
                  <a:pt x="4816" y="14243"/>
                </a:lnTo>
                <a:lnTo>
                  <a:pt x="4866" y="14368"/>
                </a:lnTo>
                <a:lnTo>
                  <a:pt x="4916" y="14486"/>
                </a:lnTo>
                <a:lnTo>
                  <a:pt x="4977" y="14601"/>
                </a:lnTo>
                <a:lnTo>
                  <a:pt x="5038" y="14715"/>
                </a:lnTo>
                <a:lnTo>
                  <a:pt x="5106" y="14830"/>
                </a:lnTo>
                <a:lnTo>
                  <a:pt x="5178" y="14937"/>
                </a:lnTo>
                <a:lnTo>
                  <a:pt x="5250" y="15041"/>
                </a:lnTo>
                <a:lnTo>
                  <a:pt x="5333" y="15145"/>
                </a:lnTo>
                <a:lnTo>
                  <a:pt x="5412" y="15242"/>
                </a:lnTo>
                <a:lnTo>
                  <a:pt x="5494" y="15335"/>
                </a:lnTo>
                <a:lnTo>
                  <a:pt x="5580" y="15428"/>
                </a:lnTo>
                <a:lnTo>
                  <a:pt x="5663" y="15517"/>
                </a:lnTo>
                <a:lnTo>
                  <a:pt x="5753" y="15603"/>
                </a:lnTo>
                <a:lnTo>
                  <a:pt x="5843" y="15682"/>
                </a:lnTo>
                <a:lnTo>
                  <a:pt x="5932" y="15757"/>
                </a:lnTo>
                <a:lnTo>
                  <a:pt x="6022" y="15836"/>
                </a:lnTo>
                <a:lnTo>
                  <a:pt x="6112" y="15908"/>
                </a:lnTo>
                <a:lnTo>
                  <a:pt x="6288" y="16040"/>
                </a:lnTo>
                <a:lnTo>
                  <a:pt x="6464" y="16155"/>
                </a:lnTo>
                <a:lnTo>
                  <a:pt x="6629" y="16255"/>
                </a:lnTo>
                <a:lnTo>
                  <a:pt x="6787" y="16344"/>
                </a:lnTo>
                <a:lnTo>
                  <a:pt x="6931" y="16416"/>
                </a:lnTo>
                <a:lnTo>
                  <a:pt x="7064" y="16470"/>
                </a:lnTo>
                <a:lnTo>
                  <a:pt x="7175" y="16513"/>
                </a:lnTo>
                <a:lnTo>
                  <a:pt x="7175" y="16574"/>
                </a:lnTo>
                <a:lnTo>
                  <a:pt x="7178" y="16642"/>
                </a:lnTo>
                <a:lnTo>
                  <a:pt x="7186" y="16710"/>
                </a:lnTo>
                <a:lnTo>
                  <a:pt x="7196" y="16781"/>
                </a:lnTo>
                <a:lnTo>
                  <a:pt x="7225" y="16928"/>
                </a:lnTo>
                <a:lnTo>
                  <a:pt x="7257" y="17078"/>
                </a:lnTo>
                <a:lnTo>
                  <a:pt x="7304" y="17236"/>
                </a:lnTo>
                <a:lnTo>
                  <a:pt x="7358" y="17390"/>
                </a:lnTo>
                <a:lnTo>
                  <a:pt x="7412" y="17544"/>
                </a:lnTo>
                <a:lnTo>
                  <a:pt x="7466" y="17691"/>
                </a:lnTo>
                <a:lnTo>
                  <a:pt x="7527" y="17834"/>
                </a:lnTo>
                <a:lnTo>
                  <a:pt x="7581" y="17963"/>
                </a:lnTo>
                <a:lnTo>
                  <a:pt x="7681" y="18181"/>
                </a:lnTo>
                <a:lnTo>
                  <a:pt x="7749" y="18328"/>
                </a:lnTo>
                <a:lnTo>
                  <a:pt x="7775" y="18381"/>
                </a:lnTo>
                <a:lnTo>
                  <a:pt x="0" y="21600"/>
                </a:lnTo>
                <a:lnTo>
                  <a:pt x="3117" y="13820"/>
                </a:lnTo>
                <a:close/>
                <a:moveTo>
                  <a:pt x="10444" y="5987"/>
                </a:moveTo>
                <a:lnTo>
                  <a:pt x="10534" y="6005"/>
                </a:lnTo>
                <a:lnTo>
                  <a:pt x="10645" y="6023"/>
                </a:lnTo>
                <a:lnTo>
                  <a:pt x="10767" y="6055"/>
                </a:lnTo>
                <a:lnTo>
                  <a:pt x="10915" y="6091"/>
                </a:lnTo>
                <a:lnTo>
                  <a:pt x="11072" y="6145"/>
                </a:lnTo>
                <a:lnTo>
                  <a:pt x="11245" y="6202"/>
                </a:lnTo>
                <a:lnTo>
                  <a:pt x="11431" y="6278"/>
                </a:lnTo>
                <a:lnTo>
                  <a:pt x="11636" y="6374"/>
                </a:lnTo>
                <a:lnTo>
                  <a:pt x="11744" y="6425"/>
                </a:lnTo>
                <a:lnTo>
                  <a:pt x="11851" y="6482"/>
                </a:lnTo>
                <a:lnTo>
                  <a:pt x="11963" y="6543"/>
                </a:lnTo>
                <a:lnTo>
                  <a:pt x="12078" y="6611"/>
                </a:lnTo>
                <a:lnTo>
                  <a:pt x="12196" y="6679"/>
                </a:lnTo>
                <a:lnTo>
                  <a:pt x="12315" y="6754"/>
                </a:lnTo>
                <a:lnTo>
                  <a:pt x="12440" y="6837"/>
                </a:lnTo>
                <a:lnTo>
                  <a:pt x="12566" y="6923"/>
                </a:lnTo>
                <a:lnTo>
                  <a:pt x="12695" y="7013"/>
                </a:lnTo>
                <a:lnTo>
                  <a:pt x="12821" y="7117"/>
                </a:lnTo>
                <a:lnTo>
                  <a:pt x="12957" y="7217"/>
                </a:lnTo>
                <a:lnTo>
                  <a:pt x="13090" y="7328"/>
                </a:lnTo>
                <a:lnTo>
                  <a:pt x="13226" y="7447"/>
                </a:lnTo>
                <a:lnTo>
                  <a:pt x="13363" y="7569"/>
                </a:lnTo>
                <a:lnTo>
                  <a:pt x="13503" y="7698"/>
                </a:lnTo>
                <a:lnTo>
                  <a:pt x="13643" y="7834"/>
                </a:lnTo>
                <a:lnTo>
                  <a:pt x="13847" y="8042"/>
                </a:lnTo>
                <a:lnTo>
                  <a:pt x="14038" y="8246"/>
                </a:lnTo>
                <a:lnTo>
                  <a:pt x="14221" y="8454"/>
                </a:lnTo>
                <a:lnTo>
                  <a:pt x="14397" y="8662"/>
                </a:lnTo>
                <a:lnTo>
                  <a:pt x="14558" y="8870"/>
                </a:lnTo>
                <a:lnTo>
                  <a:pt x="14705" y="9078"/>
                </a:lnTo>
                <a:lnTo>
                  <a:pt x="14842" y="9283"/>
                </a:lnTo>
                <a:lnTo>
                  <a:pt x="14968" y="9487"/>
                </a:lnTo>
                <a:lnTo>
                  <a:pt x="15082" y="9688"/>
                </a:lnTo>
                <a:lnTo>
                  <a:pt x="15190" y="9889"/>
                </a:lnTo>
                <a:lnTo>
                  <a:pt x="15233" y="9986"/>
                </a:lnTo>
                <a:lnTo>
                  <a:pt x="15280" y="10082"/>
                </a:lnTo>
                <a:lnTo>
                  <a:pt x="15319" y="10183"/>
                </a:lnTo>
                <a:lnTo>
                  <a:pt x="15391" y="10376"/>
                </a:lnTo>
                <a:lnTo>
                  <a:pt x="15420" y="10470"/>
                </a:lnTo>
                <a:lnTo>
                  <a:pt x="15445" y="10563"/>
                </a:lnTo>
                <a:lnTo>
                  <a:pt x="15470" y="10656"/>
                </a:lnTo>
                <a:lnTo>
                  <a:pt x="15492" y="10746"/>
                </a:lnTo>
                <a:lnTo>
                  <a:pt x="15506" y="10839"/>
                </a:lnTo>
                <a:lnTo>
                  <a:pt x="15520" y="10929"/>
                </a:lnTo>
                <a:lnTo>
                  <a:pt x="15531" y="11015"/>
                </a:lnTo>
                <a:lnTo>
                  <a:pt x="8757" y="17836"/>
                </a:lnTo>
                <a:lnTo>
                  <a:pt x="8728" y="17800"/>
                </a:lnTo>
                <a:lnTo>
                  <a:pt x="8696" y="17753"/>
                </a:lnTo>
                <a:lnTo>
                  <a:pt x="8653" y="17689"/>
                </a:lnTo>
                <a:lnTo>
                  <a:pt x="8599" y="17606"/>
                </a:lnTo>
                <a:lnTo>
                  <a:pt x="8545" y="17506"/>
                </a:lnTo>
                <a:lnTo>
                  <a:pt x="8481" y="17391"/>
                </a:lnTo>
                <a:lnTo>
                  <a:pt x="8423" y="17255"/>
                </a:lnTo>
                <a:lnTo>
                  <a:pt x="8362" y="17108"/>
                </a:lnTo>
                <a:lnTo>
                  <a:pt x="8305" y="16939"/>
                </a:lnTo>
                <a:lnTo>
                  <a:pt x="8276" y="16849"/>
                </a:lnTo>
                <a:lnTo>
                  <a:pt x="8251" y="16756"/>
                </a:lnTo>
                <a:lnTo>
                  <a:pt x="8226" y="16659"/>
                </a:lnTo>
                <a:lnTo>
                  <a:pt x="8204" y="16555"/>
                </a:lnTo>
                <a:lnTo>
                  <a:pt x="8190" y="16455"/>
                </a:lnTo>
                <a:lnTo>
                  <a:pt x="8172" y="16344"/>
                </a:lnTo>
                <a:lnTo>
                  <a:pt x="8157" y="16229"/>
                </a:lnTo>
                <a:lnTo>
                  <a:pt x="8147" y="16114"/>
                </a:lnTo>
                <a:lnTo>
                  <a:pt x="8136" y="15992"/>
                </a:lnTo>
                <a:lnTo>
                  <a:pt x="8136" y="15741"/>
                </a:lnTo>
                <a:lnTo>
                  <a:pt x="8143" y="15605"/>
                </a:lnTo>
                <a:lnTo>
                  <a:pt x="7982" y="15530"/>
                </a:lnTo>
                <a:lnTo>
                  <a:pt x="7827" y="15451"/>
                </a:lnTo>
                <a:lnTo>
                  <a:pt x="7684" y="15376"/>
                </a:lnTo>
                <a:lnTo>
                  <a:pt x="7547" y="15300"/>
                </a:lnTo>
                <a:lnTo>
                  <a:pt x="7418" y="15221"/>
                </a:lnTo>
                <a:lnTo>
                  <a:pt x="7299" y="15146"/>
                </a:lnTo>
                <a:lnTo>
                  <a:pt x="7185" y="15071"/>
                </a:lnTo>
                <a:lnTo>
                  <a:pt x="7073" y="14992"/>
                </a:lnTo>
                <a:lnTo>
                  <a:pt x="6973" y="14920"/>
                </a:lnTo>
                <a:lnTo>
                  <a:pt x="6879" y="14845"/>
                </a:lnTo>
                <a:lnTo>
                  <a:pt x="6786" y="14770"/>
                </a:lnTo>
                <a:lnTo>
                  <a:pt x="6704" y="14694"/>
                </a:lnTo>
                <a:lnTo>
                  <a:pt x="6625" y="14619"/>
                </a:lnTo>
                <a:lnTo>
                  <a:pt x="6481" y="14475"/>
                </a:lnTo>
                <a:lnTo>
                  <a:pt x="6416" y="14400"/>
                </a:lnTo>
                <a:lnTo>
                  <a:pt x="6355" y="14325"/>
                </a:lnTo>
                <a:lnTo>
                  <a:pt x="6298" y="14253"/>
                </a:lnTo>
                <a:lnTo>
                  <a:pt x="6244" y="14181"/>
                </a:lnTo>
                <a:lnTo>
                  <a:pt x="6194" y="14113"/>
                </a:lnTo>
                <a:lnTo>
                  <a:pt x="6104" y="13970"/>
                </a:lnTo>
                <a:lnTo>
                  <a:pt x="6025" y="13830"/>
                </a:lnTo>
                <a:lnTo>
                  <a:pt x="5953" y="13694"/>
                </a:lnTo>
                <a:lnTo>
                  <a:pt x="5889" y="13561"/>
                </a:lnTo>
                <a:lnTo>
                  <a:pt x="5767" y="13299"/>
                </a:lnTo>
                <a:lnTo>
                  <a:pt x="5627" y="13303"/>
                </a:lnTo>
                <a:lnTo>
                  <a:pt x="5364" y="13303"/>
                </a:lnTo>
                <a:lnTo>
                  <a:pt x="5242" y="13299"/>
                </a:lnTo>
                <a:lnTo>
                  <a:pt x="5128" y="13292"/>
                </a:lnTo>
                <a:lnTo>
                  <a:pt x="5016" y="13278"/>
                </a:lnTo>
                <a:lnTo>
                  <a:pt x="4905" y="13263"/>
                </a:lnTo>
                <a:lnTo>
                  <a:pt x="4804" y="13253"/>
                </a:lnTo>
                <a:lnTo>
                  <a:pt x="4708" y="13235"/>
                </a:lnTo>
                <a:lnTo>
                  <a:pt x="4618" y="13213"/>
                </a:lnTo>
                <a:lnTo>
                  <a:pt x="4445" y="13177"/>
                </a:lnTo>
                <a:lnTo>
                  <a:pt x="4295" y="13131"/>
                </a:lnTo>
                <a:lnTo>
                  <a:pt x="4158" y="13080"/>
                </a:lnTo>
                <a:lnTo>
                  <a:pt x="4043" y="13030"/>
                </a:lnTo>
                <a:lnTo>
                  <a:pt x="3946" y="12984"/>
                </a:lnTo>
                <a:lnTo>
                  <a:pt x="3860" y="12941"/>
                </a:lnTo>
                <a:lnTo>
                  <a:pt x="3796" y="12901"/>
                </a:lnTo>
                <a:lnTo>
                  <a:pt x="3745" y="12865"/>
                </a:lnTo>
                <a:lnTo>
                  <a:pt x="3706" y="12840"/>
                </a:lnTo>
                <a:lnTo>
                  <a:pt x="3681" y="12815"/>
                </a:lnTo>
                <a:lnTo>
                  <a:pt x="10444" y="5987"/>
                </a:lnTo>
                <a:close/>
                <a:moveTo>
                  <a:pt x="12265" y="4392"/>
                </a:moveTo>
                <a:lnTo>
                  <a:pt x="12326" y="4399"/>
                </a:lnTo>
                <a:lnTo>
                  <a:pt x="12409" y="4402"/>
                </a:lnTo>
                <a:lnTo>
                  <a:pt x="12517" y="4413"/>
                </a:lnTo>
                <a:lnTo>
                  <a:pt x="12647" y="4435"/>
                </a:lnTo>
                <a:lnTo>
                  <a:pt x="12809" y="4474"/>
                </a:lnTo>
                <a:lnTo>
                  <a:pt x="12899" y="4496"/>
                </a:lnTo>
                <a:lnTo>
                  <a:pt x="12993" y="4524"/>
                </a:lnTo>
                <a:lnTo>
                  <a:pt x="13090" y="4553"/>
                </a:lnTo>
                <a:lnTo>
                  <a:pt x="13198" y="4592"/>
                </a:lnTo>
                <a:lnTo>
                  <a:pt x="13309" y="4635"/>
                </a:lnTo>
                <a:lnTo>
                  <a:pt x="13428" y="4682"/>
                </a:lnTo>
                <a:lnTo>
                  <a:pt x="13547" y="4736"/>
                </a:lnTo>
                <a:lnTo>
                  <a:pt x="13669" y="4797"/>
                </a:lnTo>
                <a:lnTo>
                  <a:pt x="13803" y="4865"/>
                </a:lnTo>
                <a:lnTo>
                  <a:pt x="13936" y="4937"/>
                </a:lnTo>
                <a:lnTo>
                  <a:pt x="14076" y="5016"/>
                </a:lnTo>
                <a:lnTo>
                  <a:pt x="14217" y="5105"/>
                </a:lnTo>
                <a:lnTo>
                  <a:pt x="14364" y="5198"/>
                </a:lnTo>
                <a:lnTo>
                  <a:pt x="14515" y="5306"/>
                </a:lnTo>
                <a:lnTo>
                  <a:pt x="14663" y="5421"/>
                </a:lnTo>
                <a:lnTo>
                  <a:pt x="14822" y="5543"/>
                </a:lnTo>
                <a:lnTo>
                  <a:pt x="14980" y="5672"/>
                </a:lnTo>
                <a:lnTo>
                  <a:pt x="15142" y="5815"/>
                </a:lnTo>
                <a:lnTo>
                  <a:pt x="15304" y="5962"/>
                </a:lnTo>
                <a:lnTo>
                  <a:pt x="15470" y="6123"/>
                </a:lnTo>
                <a:lnTo>
                  <a:pt x="15635" y="6295"/>
                </a:lnTo>
                <a:lnTo>
                  <a:pt x="15790" y="6460"/>
                </a:lnTo>
                <a:lnTo>
                  <a:pt x="15930" y="6622"/>
                </a:lnTo>
                <a:lnTo>
                  <a:pt x="16064" y="6779"/>
                </a:lnTo>
                <a:lnTo>
                  <a:pt x="16182" y="6930"/>
                </a:lnTo>
                <a:lnTo>
                  <a:pt x="16294" y="7084"/>
                </a:lnTo>
                <a:lnTo>
                  <a:pt x="16391" y="7227"/>
                </a:lnTo>
                <a:lnTo>
                  <a:pt x="16485" y="7374"/>
                </a:lnTo>
                <a:lnTo>
                  <a:pt x="16568" y="7511"/>
                </a:lnTo>
                <a:lnTo>
                  <a:pt x="16643" y="7643"/>
                </a:lnTo>
                <a:lnTo>
                  <a:pt x="16712" y="7772"/>
                </a:lnTo>
                <a:lnTo>
                  <a:pt x="16766" y="7894"/>
                </a:lnTo>
                <a:lnTo>
                  <a:pt x="16823" y="8013"/>
                </a:lnTo>
                <a:lnTo>
                  <a:pt x="16863" y="8135"/>
                </a:lnTo>
                <a:lnTo>
                  <a:pt x="16906" y="8238"/>
                </a:lnTo>
                <a:lnTo>
                  <a:pt x="16942" y="8346"/>
                </a:lnTo>
                <a:lnTo>
                  <a:pt x="16967" y="8443"/>
                </a:lnTo>
                <a:lnTo>
                  <a:pt x="16993" y="8540"/>
                </a:lnTo>
                <a:lnTo>
                  <a:pt x="17011" y="8626"/>
                </a:lnTo>
                <a:lnTo>
                  <a:pt x="17025" y="8712"/>
                </a:lnTo>
                <a:lnTo>
                  <a:pt x="17047" y="8859"/>
                </a:lnTo>
                <a:lnTo>
                  <a:pt x="17057" y="8981"/>
                </a:lnTo>
                <a:lnTo>
                  <a:pt x="17057" y="9081"/>
                </a:lnTo>
                <a:lnTo>
                  <a:pt x="17054" y="9149"/>
                </a:lnTo>
                <a:lnTo>
                  <a:pt x="17043" y="9206"/>
                </a:lnTo>
                <a:lnTo>
                  <a:pt x="16341" y="9913"/>
                </a:lnTo>
                <a:lnTo>
                  <a:pt x="16316" y="9762"/>
                </a:lnTo>
                <a:lnTo>
                  <a:pt x="16276" y="9612"/>
                </a:lnTo>
                <a:lnTo>
                  <a:pt x="16233" y="9443"/>
                </a:lnTo>
                <a:lnTo>
                  <a:pt x="16175" y="9278"/>
                </a:lnTo>
                <a:lnTo>
                  <a:pt x="16107" y="9106"/>
                </a:lnTo>
                <a:lnTo>
                  <a:pt x="16024" y="8927"/>
                </a:lnTo>
                <a:lnTo>
                  <a:pt x="15934" y="8744"/>
                </a:lnTo>
                <a:lnTo>
                  <a:pt x="15833" y="8558"/>
                </a:lnTo>
                <a:lnTo>
                  <a:pt x="15722" y="8371"/>
                </a:lnTo>
                <a:lnTo>
                  <a:pt x="15596" y="8181"/>
                </a:lnTo>
                <a:lnTo>
                  <a:pt x="15462" y="7984"/>
                </a:lnTo>
                <a:lnTo>
                  <a:pt x="15311" y="7790"/>
                </a:lnTo>
                <a:lnTo>
                  <a:pt x="15156" y="7593"/>
                </a:lnTo>
                <a:lnTo>
                  <a:pt x="14987" y="7396"/>
                </a:lnTo>
                <a:lnTo>
                  <a:pt x="14804" y="7199"/>
                </a:lnTo>
                <a:lnTo>
                  <a:pt x="14613" y="7005"/>
                </a:lnTo>
                <a:lnTo>
                  <a:pt x="14461" y="6855"/>
                </a:lnTo>
                <a:lnTo>
                  <a:pt x="14307" y="6711"/>
                </a:lnTo>
                <a:lnTo>
                  <a:pt x="14152" y="6575"/>
                </a:lnTo>
                <a:lnTo>
                  <a:pt x="14004" y="6446"/>
                </a:lnTo>
                <a:lnTo>
                  <a:pt x="13853" y="6328"/>
                </a:lnTo>
                <a:lnTo>
                  <a:pt x="13709" y="6213"/>
                </a:lnTo>
                <a:lnTo>
                  <a:pt x="13565" y="6109"/>
                </a:lnTo>
                <a:lnTo>
                  <a:pt x="13428" y="6012"/>
                </a:lnTo>
                <a:lnTo>
                  <a:pt x="13291" y="5923"/>
                </a:lnTo>
                <a:lnTo>
                  <a:pt x="13155" y="5833"/>
                </a:lnTo>
                <a:lnTo>
                  <a:pt x="13029" y="5754"/>
                </a:lnTo>
                <a:lnTo>
                  <a:pt x="12903" y="5679"/>
                </a:lnTo>
                <a:lnTo>
                  <a:pt x="12780" y="5611"/>
                </a:lnTo>
                <a:lnTo>
                  <a:pt x="12665" y="5553"/>
                </a:lnTo>
                <a:lnTo>
                  <a:pt x="12550" y="5492"/>
                </a:lnTo>
                <a:lnTo>
                  <a:pt x="12442" y="5442"/>
                </a:lnTo>
                <a:lnTo>
                  <a:pt x="12244" y="5353"/>
                </a:lnTo>
                <a:lnTo>
                  <a:pt x="12060" y="5281"/>
                </a:lnTo>
                <a:lnTo>
                  <a:pt x="11905" y="5223"/>
                </a:lnTo>
                <a:lnTo>
                  <a:pt x="11772" y="5184"/>
                </a:lnTo>
                <a:lnTo>
                  <a:pt x="11668" y="5152"/>
                </a:lnTo>
                <a:lnTo>
                  <a:pt x="11592" y="5130"/>
                </a:lnTo>
                <a:lnTo>
                  <a:pt x="11527" y="5119"/>
                </a:lnTo>
                <a:lnTo>
                  <a:pt x="12265" y="4392"/>
                </a:lnTo>
                <a:close/>
                <a:moveTo>
                  <a:pt x="13721" y="2689"/>
                </a:moveTo>
                <a:lnTo>
                  <a:pt x="13786" y="2689"/>
                </a:lnTo>
                <a:lnTo>
                  <a:pt x="13869" y="2696"/>
                </a:lnTo>
                <a:lnTo>
                  <a:pt x="13980" y="2707"/>
                </a:lnTo>
                <a:lnTo>
                  <a:pt x="14120" y="2735"/>
                </a:lnTo>
                <a:lnTo>
                  <a:pt x="14285" y="2771"/>
                </a:lnTo>
                <a:lnTo>
                  <a:pt x="14375" y="2793"/>
                </a:lnTo>
                <a:lnTo>
                  <a:pt x="14479" y="2821"/>
                </a:lnTo>
                <a:lnTo>
                  <a:pt x="14580" y="2857"/>
                </a:lnTo>
                <a:lnTo>
                  <a:pt x="14691" y="2896"/>
                </a:lnTo>
                <a:lnTo>
                  <a:pt x="14806" y="2943"/>
                </a:lnTo>
                <a:lnTo>
                  <a:pt x="14928" y="2989"/>
                </a:lnTo>
                <a:lnTo>
                  <a:pt x="15054" y="3047"/>
                </a:lnTo>
                <a:lnTo>
                  <a:pt x="15183" y="3107"/>
                </a:lnTo>
                <a:lnTo>
                  <a:pt x="15319" y="3179"/>
                </a:lnTo>
                <a:lnTo>
                  <a:pt x="15459" y="3254"/>
                </a:lnTo>
                <a:lnTo>
                  <a:pt x="15603" y="3340"/>
                </a:lnTo>
                <a:lnTo>
                  <a:pt x="15754" y="3430"/>
                </a:lnTo>
                <a:lnTo>
                  <a:pt x="15901" y="3530"/>
                </a:lnTo>
                <a:lnTo>
                  <a:pt x="16059" y="3641"/>
                </a:lnTo>
                <a:lnTo>
                  <a:pt x="16217" y="3759"/>
                </a:lnTo>
                <a:lnTo>
                  <a:pt x="16382" y="3888"/>
                </a:lnTo>
                <a:lnTo>
                  <a:pt x="16547" y="4024"/>
                </a:lnTo>
                <a:lnTo>
                  <a:pt x="16716" y="4170"/>
                </a:lnTo>
                <a:lnTo>
                  <a:pt x="16885" y="4328"/>
                </a:lnTo>
                <a:lnTo>
                  <a:pt x="17057" y="4496"/>
                </a:lnTo>
                <a:lnTo>
                  <a:pt x="17230" y="4671"/>
                </a:lnTo>
                <a:lnTo>
                  <a:pt x="17391" y="4839"/>
                </a:lnTo>
                <a:lnTo>
                  <a:pt x="17535" y="5008"/>
                </a:lnTo>
                <a:lnTo>
                  <a:pt x="17671" y="5176"/>
                </a:lnTo>
                <a:lnTo>
                  <a:pt x="17801" y="5337"/>
                </a:lnTo>
                <a:lnTo>
                  <a:pt x="17912" y="5491"/>
                </a:lnTo>
                <a:lnTo>
                  <a:pt x="18020" y="5645"/>
                </a:lnTo>
                <a:lnTo>
                  <a:pt x="18113" y="5791"/>
                </a:lnTo>
                <a:lnTo>
                  <a:pt x="18199" y="5938"/>
                </a:lnTo>
                <a:lnTo>
                  <a:pt x="18278" y="6078"/>
                </a:lnTo>
                <a:lnTo>
                  <a:pt x="18347" y="6210"/>
                </a:lnTo>
                <a:lnTo>
                  <a:pt x="18411" y="6339"/>
                </a:lnTo>
                <a:lnTo>
                  <a:pt x="18461" y="6468"/>
                </a:lnTo>
                <a:lnTo>
                  <a:pt x="18512" y="6586"/>
                </a:lnTo>
                <a:lnTo>
                  <a:pt x="18551" y="6700"/>
                </a:lnTo>
                <a:lnTo>
                  <a:pt x="18591" y="6811"/>
                </a:lnTo>
                <a:lnTo>
                  <a:pt x="18619" y="6911"/>
                </a:lnTo>
                <a:lnTo>
                  <a:pt x="18641" y="7008"/>
                </a:lnTo>
                <a:lnTo>
                  <a:pt x="18663" y="7101"/>
                </a:lnTo>
                <a:lnTo>
                  <a:pt x="18681" y="7187"/>
                </a:lnTo>
                <a:lnTo>
                  <a:pt x="18691" y="7269"/>
                </a:lnTo>
                <a:lnTo>
                  <a:pt x="18702" y="7344"/>
                </a:lnTo>
                <a:lnTo>
                  <a:pt x="18709" y="7470"/>
                </a:lnTo>
                <a:lnTo>
                  <a:pt x="18709" y="7573"/>
                </a:lnTo>
                <a:lnTo>
                  <a:pt x="18706" y="7645"/>
                </a:lnTo>
                <a:lnTo>
                  <a:pt x="18695" y="7709"/>
                </a:lnTo>
                <a:lnTo>
                  <a:pt x="17962" y="8443"/>
                </a:lnTo>
                <a:lnTo>
                  <a:pt x="17934" y="8285"/>
                </a:lnTo>
                <a:lnTo>
                  <a:pt x="17898" y="8124"/>
                </a:lnTo>
                <a:lnTo>
                  <a:pt x="17851" y="7953"/>
                </a:lnTo>
                <a:lnTo>
                  <a:pt x="17790" y="7781"/>
                </a:lnTo>
                <a:lnTo>
                  <a:pt x="17718" y="7598"/>
                </a:lnTo>
                <a:lnTo>
                  <a:pt x="17639" y="7416"/>
                </a:lnTo>
                <a:lnTo>
                  <a:pt x="17539" y="7226"/>
                </a:lnTo>
                <a:lnTo>
                  <a:pt x="17434" y="7029"/>
                </a:lnTo>
                <a:lnTo>
                  <a:pt x="17320" y="6833"/>
                </a:lnTo>
                <a:lnTo>
                  <a:pt x="17187" y="6632"/>
                </a:lnTo>
                <a:lnTo>
                  <a:pt x="17047" y="6428"/>
                </a:lnTo>
                <a:lnTo>
                  <a:pt x="16892" y="6224"/>
                </a:lnTo>
                <a:lnTo>
                  <a:pt x="16731" y="6020"/>
                </a:lnTo>
                <a:lnTo>
                  <a:pt x="16555" y="5813"/>
                </a:lnTo>
                <a:lnTo>
                  <a:pt x="16364" y="5612"/>
                </a:lnTo>
                <a:lnTo>
                  <a:pt x="16167" y="5408"/>
                </a:lnTo>
                <a:lnTo>
                  <a:pt x="16005" y="5251"/>
                </a:lnTo>
                <a:lnTo>
                  <a:pt x="15844" y="5101"/>
                </a:lnTo>
                <a:lnTo>
                  <a:pt x="15686" y="4961"/>
                </a:lnTo>
                <a:lnTo>
                  <a:pt x="15528" y="4829"/>
                </a:lnTo>
                <a:lnTo>
                  <a:pt x="15377" y="4703"/>
                </a:lnTo>
                <a:lnTo>
                  <a:pt x="15222" y="4585"/>
                </a:lnTo>
                <a:lnTo>
                  <a:pt x="15072" y="4474"/>
                </a:lnTo>
                <a:lnTo>
                  <a:pt x="14928" y="4374"/>
                </a:lnTo>
                <a:lnTo>
                  <a:pt x="14784" y="4278"/>
                </a:lnTo>
                <a:lnTo>
                  <a:pt x="14648" y="4188"/>
                </a:lnTo>
                <a:lnTo>
                  <a:pt x="14511" y="4106"/>
                </a:lnTo>
                <a:lnTo>
                  <a:pt x="14378" y="4027"/>
                </a:lnTo>
                <a:lnTo>
                  <a:pt x="14253" y="3959"/>
                </a:lnTo>
                <a:lnTo>
                  <a:pt x="14134" y="3891"/>
                </a:lnTo>
                <a:lnTo>
                  <a:pt x="14016" y="3830"/>
                </a:lnTo>
                <a:lnTo>
                  <a:pt x="13904" y="3780"/>
                </a:lnTo>
                <a:lnTo>
                  <a:pt x="13693" y="3687"/>
                </a:lnTo>
                <a:lnTo>
                  <a:pt x="13502" y="3612"/>
                </a:lnTo>
                <a:lnTo>
                  <a:pt x="13341" y="3551"/>
                </a:lnTo>
                <a:lnTo>
                  <a:pt x="13208" y="3508"/>
                </a:lnTo>
                <a:lnTo>
                  <a:pt x="13096" y="3476"/>
                </a:lnTo>
                <a:lnTo>
                  <a:pt x="13014" y="3458"/>
                </a:lnTo>
                <a:lnTo>
                  <a:pt x="12946" y="3444"/>
                </a:lnTo>
                <a:lnTo>
                  <a:pt x="13721" y="2689"/>
                </a:lnTo>
                <a:close/>
                <a:moveTo>
                  <a:pt x="17594" y="0"/>
                </a:moveTo>
                <a:lnTo>
                  <a:pt x="17853" y="0"/>
                </a:lnTo>
                <a:lnTo>
                  <a:pt x="17982" y="14"/>
                </a:lnTo>
                <a:lnTo>
                  <a:pt x="18119" y="32"/>
                </a:lnTo>
                <a:lnTo>
                  <a:pt x="18259" y="57"/>
                </a:lnTo>
                <a:lnTo>
                  <a:pt x="18402" y="90"/>
                </a:lnTo>
                <a:lnTo>
                  <a:pt x="18553" y="133"/>
                </a:lnTo>
                <a:lnTo>
                  <a:pt x="18701" y="183"/>
                </a:lnTo>
                <a:lnTo>
                  <a:pt x="18859" y="244"/>
                </a:lnTo>
                <a:lnTo>
                  <a:pt x="19017" y="316"/>
                </a:lnTo>
                <a:lnTo>
                  <a:pt x="19182" y="399"/>
                </a:lnTo>
                <a:lnTo>
                  <a:pt x="19347" y="485"/>
                </a:lnTo>
                <a:lnTo>
                  <a:pt x="19520" y="589"/>
                </a:lnTo>
                <a:lnTo>
                  <a:pt x="19692" y="700"/>
                </a:lnTo>
                <a:lnTo>
                  <a:pt x="19868" y="822"/>
                </a:lnTo>
                <a:lnTo>
                  <a:pt x="20051" y="955"/>
                </a:lnTo>
                <a:lnTo>
                  <a:pt x="20235" y="1102"/>
                </a:lnTo>
                <a:lnTo>
                  <a:pt x="20411" y="1257"/>
                </a:lnTo>
                <a:lnTo>
                  <a:pt x="20580" y="1408"/>
                </a:lnTo>
                <a:lnTo>
                  <a:pt x="20727" y="1562"/>
                </a:lnTo>
                <a:lnTo>
                  <a:pt x="20863" y="1713"/>
                </a:lnTo>
                <a:lnTo>
                  <a:pt x="20993" y="1864"/>
                </a:lnTo>
                <a:lnTo>
                  <a:pt x="21101" y="2014"/>
                </a:lnTo>
                <a:lnTo>
                  <a:pt x="21201" y="2165"/>
                </a:lnTo>
                <a:lnTo>
                  <a:pt x="21284" y="2309"/>
                </a:lnTo>
                <a:lnTo>
                  <a:pt x="21363" y="2460"/>
                </a:lnTo>
                <a:lnTo>
                  <a:pt x="21424" y="2607"/>
                </a:lnTo>
                <a:lnTo>
                  <a:pt x="21478" y="2754"/>
                </a:lnTo>
                <a:lnTo>
                  <a:pt x="21517" y="2894"/>
                </a:lnTo>
                <a:lnTo>
                  <a:pt x="21553" y="3034"/>
                </a:lnTo>
                <a:lnTo>
                  <a:pt x="21578" y="3174"/>
                </a:lnTo>
                <a:lnTo>
                  <a:pt x="21600" y="3447"/>
                </a:lnTo>
                <a:lnTo>
                  <a:pt x="21600" y="3576"/>
                </a:lnTo>
                <a:lnTo>
                  <a:pt x="21586" y="3706"/>
                </a:lnTo>
                <a:lnTo>
                  <a:pt x="21575" y="3831"/>
                </a:lnTo>
                <a:lnTo>
                  <a:pt x="21550" y="3957"/>
                </a:lnTo>
                <a:lnTo>
                  <a:pt x="21485" y="4194"/>
                </a:lnTo>
                <a:lnTo>
                  <a:pt x="21442" y="4309"/>
                </a:lnTo>
                <a:lnTo>
                  <a:pt x="21395" y="4420"/>
                </a:lnTo>
                <a:lnTo>
                  <a:pt x="21349" y="4524"/>
                </a:lnTo>
                <a:lnTo>
                  <a:pt x="21295" y="4628"/>
                </a:lnTo>
                <a:lnTo>
                  <a:pt x="21234" y="4725"/>
                </a:lnTo>
                <a:lnTo>
                  <a:pt x="21169" y="4819"/>
                </a:lnTo>
                <a:lnTo>
                  <a:pt x="21104" y="4909"/>
                </a:lnTo>
                <a:lnTo>
                  <a:pt x="21040" y="4995"/>
                </a:lnTo>
                <a:lnTo>
                  <a:pt x="20971" y="5074"/>
                </a:lnTo>
                <a:lnTo>
                  <a:pt x="20896" y="5149"/>
                </a:lnTo>
                <a:lnTo>
                  <a:pt x="20831" y="5232"/>
                </a:lnTo>
                <a:lnTo>
                  <a:pt x="20709" y="5375"/>
                </a:lnTo>
                <a:lnTo>
                  <a:pt x="20371" y="5806"/>
                </a:lnTo>
                <a:lnTo>
                  <a:pt x="19962" y="6330"/>
                </a:lnTo>
                <a:lnTo>
                  <a:pt x="19570" y="6830"/>
                </a:lnTo>
                <a:lnTo>
                  <a:pt x="19563" y="6704"/>
                </a:lnTo>
                <a:lnTo>
                  <a:pt x="19548" y="6564"/>
                </a:lnTo>
                <a:lnTo>
                  <a:pt x="19527" y="6409"/>
                </a:lnTo>
                <a:lnTo>
                  <a:pt x="19498" y="6248"/>
                </a:lnTo>
                <a:lnTo>
                  <a:pt x="19455" y="6072"/>
                </a:lnTo>
                <a:lnTo>
                  <a:pt x="19401" y="5892"/>
                </a:lnTo>
                <a:lnTo>
                  <a:pt x="19369" y="5795"/>
                </a:lnTo>
                <a:lnTo>
                  <a:pt x="19333" y="5698"/>
                </a:lnTo>
                <a:lnTo>
                  <a:pt x="19293" y="5602"/>
                </a:lnTo>
                <a:lnTo>
                  <a:pt x="19250" y="5501"/>
                </a:lnTo>
                <a:lnTo>
                  <a:pt x="19204" y="5393"/>
                </a:lnTo>
                <a:lnTo>
                  <a:pt x="19150" y="5286"/>
                </a:lnTo>
                <a:lnTo>
                  <a:pt x="19092" y="5181"/>
                </a:lnTo>
                <a:lnTo>
                  <a:pt x="19035" y="5070"/>
                </a:lnTo>
                <a:lnTo>
                  <a:pt x="18970" y="4959"/>
                </a:lnTo>
                <a:lnTo>
                  <a:pt x="18898" y="4844"/>
                </a:lnTo>
                <a:lnTo>
                  <a:pt x="18826" y="4729"/>
                </a:lnTo>
                <a:lnTo>
                  <a:pt x="18744" y="4614"/>
                </a:lnTo>
                <a:lnTo>
                  <a:pt x="18661" y="4496"/>
                </a:lnTo>
                <a:lnTo>
                  <a:pt x="18571" y="4377"/>
                </a:lnTo>
                <a:lnTo>
                  <a:pt x="18471" y="4255"/>
                </a:lnTo>
                <a:lnTo>
                  <a:pt x="18370" y="4129"/>
                </a:lnTo>
                <a:lnTo>
                  <a:pt x="18259" y="4007"/>
                </a:lnTo>
                <a:lnTo>
                  <a:pt x="18147" y="3878"/>
                </a:lnTo>
                <a:lnTo>
                  <a:pt x="18025" y="3752"/>
                </a:lnTo>
                <a:lnTo>
                  <a:pt x="17899" y="3623"/>
                </a:lnTo>
                <a:lnTo>
                  <a:pt x="17770" y="3501"/>
                </a:lnTo>
                <a:lnTo>
                  <a:pt x="17637" y="3379"/>
                </a:lnTo>
                <a:lnTo>
                  <a:pt x="17511" y="3268"/>
                </a:lnTo>
                <a:lnTo>
                  <a:pt x="17382" y="3156"/>
                </a:lnTo>
                <a:lnTo>
                  <a:pt x="17256" y="3056"/>
                </a:lnTo>
                <a:lnTo>
                  <a:pt x="17130" y="2962"/>
                </a:lnTo>
                <a:lnTo>
                  <a:pt x="17005" y="2869"/>
                </a:lnTo>
                <a:lnTo>
                  <a:pt x="16883" y="2783"/>
                </a:lnTo>
                <a:lnTo>
                  <a:pt x="16760" y="2700"/>
                </a:lnTo>
                <a:lnTo>
                  <a:pt x="16523" y="2557"/>
                </a:lnTo>
                <a:lnTo>
                  <a:pt x="16408" y="2492"/>
                </a:lnTo>
                <a:lnTo>
                  <a:pt x="16293" y="2431"/>
                </a:lnTo>
                <a:lnTo>
                  <a:pt x="16178" y="2373"/>
                </a:lnTo>
                <a:lnTo>
                  <a:pt x="16067" y="2323"/>
                </a:lnTo>
                <a:lnTo>
                  <a:pt x="15963" y="2277"/>
                </a:lnTo>
                <a:lnTo>
                  <a:pt x="15855" y="2230"/>
                </a:lnTo>
                <a:lnTo>
                  <a:pt x="15754" y="2190"/>
                </a:lnTo>
                <a:lnTo>
                  <a:pt x="15553" y="2119"/>
                </a:lnTo>
                <a:lnTo>
                  <a:pt x="15363" y="2065"/>
                </a:lnTo>
                <a:lnTo>
                  <a:pt x="15183" y="2018"/>
                </a:lnTo>
                <a:lnTo>
                  <a:pt x="15018" y="1982"/>
                </a:lnTo>
                <a:lnTo>
                  <a:pt x="14863" y="1957"/>
                </a:lnTo>
                <a:lnTo>
                  <a:pt x="14723" y="1939"/>
                </a:lnTo>
                <a:lnTo>
                  <a:pt x="14598" y="1932"/>
                </a:lnTo>
                <a:lnTo>
                  <a:pt x="15047" y="1569"/>
                </a:lnTo>
                <a:lnTo>
                  <a:pt x="15503" y="1196"/>
                </a:lnTo>
                <a:lnTo>
                  <a:pt x="15902" y="865"/>
                </a:lnTo>
                <a:lnTo>
                  <a:pt x="16056" y="729"/>
                </a:lnTo>
                <a:lnTo>
                  <a:pt x="16171" y="628"/>
                </a:lnTo>
                <a:lnTo>
                  <a:pt x="16239" y="564"/>
                </a:lnTo>
                <a:lnTo>
                  <a:pt x="16311" y="503"/>
                </a:lnTo>
                <a:lnTo>
                  <a:pt x="16387" y="445"/>
                </a:lnTo>
                <a:lnTo>
                  <a:pt x="16462" y="384"/>
                </a:lnTo>
                <a:lnTo>
                  <a:pt x="16635" y="276"/>
                </a:lnTo>
                <a:lnTo>
                  <a:pt x="16821" y="183"/>
                </a:lnTo>
                <a:lnTo>
                  <a:pt x="16918" y="147"/>
                </a:lnTo>
                <a:lnTo>
                  <a:pt x="17026" y="108"/>
                </a:lnTo>
                <a:lnTo>
                  <a:pt x="17130" y="79"/>
                </a:lnTo>
                <a:lnTo>
                  <a:pt x="17242" y="54"/>
                </a:lnTo>
                <a:lnTo>
                  <a:pt x="17353" y="29"/>
                </a:lnTo>
                <a:lnTo>
                  <a:pt x="17472" y="14"/>
                </a:lnTo>
                <a:lnTo>
                  <a:pt x="1759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/>
            </a:pPr>
          </a:p>
        </p:txBody>
      </p:sp>
      <p:sp>
        <p:nvSpPr>
          <p:cNvPr id="211" name="文本框 3"/>
          <p:cNvSpPr txBox="1"/>
          <p:nvPr/>
        </p:nvSpPr>
        <p:spPr>
          <a:xfrm>
            <a:off x="4181475" y="1613534"/>
            <a:ext cx="4051935" cy="2909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670559">
              <a:lnSpc>
                <a:spcPct val="150000"/>
              </a:lnSpc>
              <a:spcBef>
                <a:spcPts val="700"/>
              </a:spcBef>
              <a:defRPr b="1" sz="3200"/>
            </a:pPr>
            <a:r>
              <a:t>1. Pronunciation;</a:t>
            </a:r>
          </a:p>
          <a:p>
            <a:pPr defTabSz="670559">
              <a:lnSpc>
                <a:spcPct val="150000"/>
              </a:lnSpc>
              <a:spcBef>
                <a:spcPts val="700"/>
              </a:spcBef>
              <a:defRPr b="1" sz="3200"/>
            </a:pPr>
            <a:r>
              <a:t>2. Vocabulary;</a:t>
            </a:r>
          </a:p>
          <a:p>
            <a:pPr defTabSz="670559">
              <a:lnSpc>
                <a:spcPct val="150000"/>
              </a:lnSpc>
              <a:spcBef>
                <a:spcPts val="700"/>
              </a:spcBef>
              <a:defRPr b="1" sz="3200"/>
            </a:pPr>
            <a:r>
              <a:t>3. Grammar;</a:t>
            </a:r>
          </a:p>
          <a:p>
            <a:pPr defTabSz="670559">
              <a:lnSpc>
                <a:spcPct val="150000"/>
              </a:lnSpc>
              <a:spcBef>
                <a:spcPts val="700"/>
              </a:spcBef>
              <a:defRPr b="1" sz="3200"/>
            </a:pPr>
            <a:r>
              <a:t>4. Fluency.</a:t>
            </a:r>
          </a:p>
        </p:txBody>
      </p:sp>
      <p:sp>
        <p:nvSpPr>
          <p:cNvPr id="212" name="文本框 8"/>
          <p:cNvSpPr txBox="1"/>
          <p:nvPr/>
        </p:nvSpPr>
        <p:spPr>
          <a:xfrm>
            <a:off x="838799" y="169200"/>
            <a:ext cx="10512002" cy="86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549" tIns="33549" rIns="33549" bIns="33549" anchor="ctr">
            <a:normAutofit fontScale="100000" lnSpcReduction="0"/>
          </a:bodyPr>
          <a:lstStyle>
            <a:lvl1pPr algn="ctr">
              <a:lnSpc>
                <a:spcPct val="90000"/>
              </a:lnSpc>
              <a:defRPr b="1" sz="4400">
                <a:ln w="22225">
                  <a:solidFill>
                    <a:schemeClr val="accent2"/>
                  </a:solidFill>
                </a:ln>
                <a:solidFill>
                  <a:srgbClr val="F7D3A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Standards of Oral English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标题 1"/>
          <p:cNvSpPr txBox="1"/>
          <p:nvPr>
            <p:ph type="title"/>
          </p:nvPr>
        </p:nvSpPr>
        <p:spPr>
          <a:xfrm>
            <a:off x="839999" y="168916"/>
            <a:ext cx="10512002" cy="864001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Sound like a native?</a:t>
            </a:r>
          </a:p>
        </p:txBody>
      </p:sp>
      <p:sp>
        <p:nvSpPr>
          <p:cNvPr id="215" name="内容占位符 2"/>
          <p:cNvSpPr txBox="1"/>
          <p:nvPr>
            <p:ph type="body" sz="quarter" idx="1"/>
          </p:nvPr>
        </p:nvSpPr>
        <p:spPr>
          <a:xfrm>
            <a:off x="969403" y="1648659"/>
            <a:ext cx="2790750" cy="3919059"/>
          </a:xfrm>
          <a:prstGeom prst="rect">
            <a:avLst/>
          </a:prstGeom>
        </p:spPr>
        <p:txBody>
          <a:bodyPr/>
          <a:lstStyle/>
          <a:p>
            <a:pPr defTabSz="321868">
              <a:lnSpc>
                <a:spcPct val="140000"/>
              </a:lnSpc>
              <a:spcBef>
                <a:spcPts val="300"/>
              </a:spcBef>
              <a:defRPr sz="3072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连读</a:t>
            </a:r>
          </a:p>
          <a:p>
            <a:pPr defTabSz="321868">
              <a:lnSpc>
                <a:spcPct val="140000"/>
              </a:lnSpc>
              <a:spcBef>
                <a:spcPts val="300"/>
              </a:spcBef>
              <a:defRPr sz="3072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弱</a:t>
            </a:r>
            <a:r>
              <a:t>读</a:t>
            </a:r>
          </a:p>
          <a:p>
            <a:pPr defTabSz="321868">
              <a:lnSpc>
                <a:spcPct val="140000"/>
              </a:lnSpc>
              <a:spcBef>
                <a:spcPts val="300"/>
              </a:spcBef>
              <a:defRPr sz="3072"/>
            </a:pPr>
            <a:r>
              <a:t>失爆</a:t>
            </a:r>
          </a:p>
          <a:p>
            <a:pPr defTabSz="321868">
              <a:lnSpc>
                <a:spcPct val="140000"/>
              </a:lnSpc>
              <a:spcBef>
                <a:spcPts val="300"/>
              </a:spcBef>
              <a:defRPr sz="3072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句子重音</a:t>
            </a:r>
          </a:p>
          <a:p>
            <a:pPr defTabSz="321868">
              <a:lnSpc>
                <a:spcPct val="140000"/>
              </a:lnSpc>
              <a:spcBef>
                <a:spcPts val="300"/>
              </a:spcBef>
              <a:defRPr sz="3072"/>
            </a:pPr>
            <a:r>
              <a:rPr>
                <a:latin typeface="+mn-lt"/>
                <a:ea typeface="+mn-ea"/>
                <a:cs typeface="+mn-cs"/>
                <a:sym typeface="Helvetica"/>
              </a:rPr>
              <a:t>语调…</a:t>
            </a:r>
          </a:p>
        </p:txBody>
      </p:sp>
      <p:sp>
        <p:nvSpPr>
          <p:cNvPr id="216" name="文本框 3"/>
          <p:cNvSpPr txBox="1"/>
          <p:nvPr/>
        </p:nvSpPr>
        <p:spPr>
          <a:xfrm>
            <a:off x="4791709" y="1758573"/>
            <a:ext cx="7054216" cy="334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27789" indent="-427789">
              <a:lnSpc>
                <a:spcPct val="150000"/>
              </a:lnSpc>
              <a:buSzPct val="100000"/>
              <a:buAutoNum type="arabicPeriod" startAt="1"/>
              <a:defRPr sz="3200"/>
            </a:pPr>
            <a:r>
              <a:t>water</a:t>
            </a:r>
          </a:p>
          <a:p>
            <a:pPr marL="427789" indent="-427789">
              <a:lnSpc>
                <a:spcPct val="150000"/>
              </a:lnSpc>
              <a:buSzPct val="100000"/>
              <a:buAutoNum type="arabicPeriod" startAt="1"/>
              <a:defRPr sz="3200"/>
            </a:pPr>
            <a:r>
              <a:t>Want to go shopping?</a:t>
            </a:r>
          </a:p>
          <a:p>
            <a:pPr>
              <a:lnSpc>
                <a:spcPct val="150000"/>
              </a:lnSpc>
              <a:defRPr sz="3200"/>
            </a:pPr>
            <a:r>
              <a:t>3. Give me an answer</a:t>
            </a:r>
          </a:p>
          <a:p>
            <a:pPr>
              <a:lnSpc>
                <a:spcPct val="150000"/>
              </a:lnSpc>
              <a:defRPr sz="3200"/>
            </a:pPr>
            <a:r>
              <a:t>4. hot tea</a:t>
            </a:r>
          </a:p>
          <a:p>
            <a:pPr>
              <a:lnSpc>
                <a:spcPct val="150000"/>
              </a:lnSpc>
              <a:defRPr sz="3200"/>
            </a:pPr>
            <a:r>
              <a:t>5.There is no such book in our library.</a:t>
            </a:r>
          </a:p>
        </p:txBody>
      </p:sp>
      <p:sp>
        <p:nvSpPr>
          <p:cNvPr id="217" name="文本框 3"/>
          <p:cNvSpPr txBox="1"/>
          <p:nvPr/>
        </p:nvSpPr>
        <p:spPr>
          <a:xfrm>
            <a:off x="4791709" y="1758573"/>
            <a:ext cx="7054216" cy="334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27789" indent="-427789">
              <a:lnSpc>
                <a:spcPct val="150000"/>
              </a:lnSpc>
              <a:buSzPct val="100000"/>
              <a:buAutoNum type="arabicPeriod" startAt="1"/>
              <a:defRPr sz="3200"/>
            </a:pPr>
            <a:r>
              <a:t>wa</a:t>
            </a:r>
            <a:r>
              <a:rPr>
                <a:solidFill>
                  <a:schemeClr val="accent1"/>
                </a:solidFill>
              </a:rPr>
              <a:t>t</a:t>
            </a:r>
            <a:r>
              <a:t>er</a:t>
            </a:r>
          </a:p>
          <a:p>
            <a:pPr marL="427789" indent="-427789">
              <a:lnSpc>
                <a:spcPct val="150000"/>
              </a:lnSpc>
              <a:buSzPct val="100000"/>
              <a:buAutoNum type="arabicPeriod" startAt="1"/>
              <a:defRPr sz="3200"/>
            </a:pPr>
            <a:r>
              <a:t>Wan</a:t>
            </a:r>
            <a:r>
              <a:rPr>
                <a:solidFill>
                  <a:schemeClr val="accent6">
                    <a:satOff val="-11111"/>
                    <a:lumOff val="26470"/>
                  </a:schemeClr>
                </a:solidFill>
              </a:rPr>
              <a:t>t</a:t>
            </a:r>
            <a:r>
              <a:t> to go </a:t>
            </a:r>
            <a:r>
              <a:rPr>
                <a:solidFill>
                  <a:schemeClr val="accent2">
                    <a:lumOff val="23137"/>
                  </a:schemeClr>
                </a:solidFill>
              </a:rPr>
              <a:t>shopping</a:t>
            </a:r>
            <a:r>
              <a:t>?</a:t>
            </a:r>
          </a:p>
          <a:p>
            <a:pPr>
              <a:lnSpc>
                <a:spcPct val="150000"/>
              </a:lnSpc>
              <a:defRPr sz="3200"/>
            </a:pPr>
            <a:r>
              <a:t>3. Gi</a:t>
            </a:r>
            <a:r>
              <a:rPr>
                <a:solidFill>
                  <a:schemeClr val="accent6">
                    <a:satOff val="-11111"/>
                    <a:lumOff val="26470"/>
                  </a:schemeClr>
                </a:solidFill>
              </a:rPr>
              <a:t>ve</a:t>
            </a:r>
            <a:r>
              <a:t> me a</a:t>
            </a:r>
            <a:r>
              <a:rPr u="sng"/>
              <a:t>n an</a:t>
            </a:r>
            <a:r>
              <a:t>swer</a:t>
            </a:r>
          </a:p>
          <a:p>
            <a:pPr>
              <a:lnSpc>
                <a:spcPct val="150000"/>
              </a:lnSpc>
              <a:defRPr sz="3200"/>
            </a:pPr>
            <a:r>
              <a:t>4. ho</a:t>
            </a:r>
            <a:r>
              <a:rPr>
                <a:solidFill>
                  <a:schemeClr val="accent6">
                    <a:satOff val="-11111"/>
                    <a:lumOff val="26470"/>
                  </a:schemeClr>
                </a:solidFill>
              </a:rPr>
              <a:t>t</a:t>
            </a:r>
            <a:r>
              <a:t> tea</a:t>
            </a:r>
          </a:p>
          <a:p>
            <a:pPr>
              <a:lnSpc>
                <a:spcPct val="150000"/>
              </a:lnSpc>
              <a:defRPr sz="3200"/>
            </a:pPr>
            <a:r>
              <a:t>5.The</a:t>
            </a:r>
            <a:r>
              <a:rPr u="sng"/>
              <a:t>re i</a:t>
            </a:r>
            <a:r>
              <a:t>s no s</a:t>
            </a:r>
            <a:r>
              <a:rPr>
                <a:solidFill>
                  <a:schemeClr val="accent6">
                    <a:satOff val="-11111"/>
                    <a:lumOff val="26470"/>
                  </a:schemeClr>
                </a:solidFill>
              </a:rPr>
              <a:t>u</a:t>
            </a:r>
            <a:r>
              <a:t>ch boo</a:t>
            </a:r>
            <a:r>
              <a:rPr u="sng"/>
              <a:t>k in o</a:t>
            </a:r>
            <a:r>
              <a:t>ur library.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2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0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5" grpId="1"/>
      <p:bldP build="whole" bldLvl="1" animBg="1" rev="0" advAuto="0" spid="216" grpId="2"/>
      <p:bldP build="whole" bldLvl="1" animBg="1" rev="0" advAuto="0" spid="216" grpId="3"/>
      <p:bldP build="whole" bldLvl="1" animBg="1" rev="0" advAuto="0" spid="217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MH_PageTitle"/>
          <p:cNvSpPr txBox="1"/>
          <p:nvPr/>
        </p:nvSpPr>
        <p:spPr>
          <a:xfrm>
            <a:off x="2042795" y="374650"/>
            <a:ext cx="8331201" cy="945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859536">
              <a:lnSpc>
                <a:spcPct val="90000"/>
              </a:lnSpc>
              <a:defRPr sz="4512">
                <a:solidFill>
                  <a:srgbClr val="F27F47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建议</a:t>
            </a:r>
          </a:p>
        </p:txBody>
      </p:sp>
      <p:sp>
        <p:nvSpPr>
          <p:cNvPr id="220" name="文本框 1"/>
          <p:cNvSpPr txBox="1"/>
          <p:nvPr/>
        </p:nvSpPr>
        <p:spPr>
          <a:xfrm>
            <a:off x="2042794" y="1810385"/>
            <a:ext cx="7329807" cy="339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88210" indent="-588210">
              <a:buSzPct val="100000"/>
              <a:buAutoNum type="arabicPeriod" startAt="1"/>
              <a:defRPr sz="3700"/>
            </a:pPr>
            <a:r>
              <a:rPr>
                <a:latin typeface="黑体"/>
                <a:ea typeface="黑体"/>
                <a:cs typeface="黑体"/>
                <a:sym typeface="黑体"/>
              </a:rPr>
              <a:t>大胆说</a:t>
            </a:r>
            <a:endParaRPr>
              <a:latin typeface="黑体"/>
              <a:ea typeface="黑体"/>
              <a:cs typeface="黑体"/>
              <a:sym typeface="黑体"/>
            </a:endParaRPr>
          </a:p>
          <a:p>
            <a:pPr marL="588210" indent="-588210">
              <a:buSzPct val="100000"/>
              <a:buAutoNum type="arabicPeriod" startAt="1"/>
              <a:defRPr sz="3700">
                <a:latin typeface="黑体"/>
                <a:ea typeface="黑体"/>
                <a:cs typeface="黑体"/>
                <a:sym typeface="黑体"/>
              </a:defRPr>
            </a:pPr>
            <a:r>
              <a:t>用英文学习英文</a:t>
            </a:r>
          </a:p>
          <a:p>
            <a:pPr marL="588210" indent="-588210">
              <a:buSzPct val="100000"/>
              <a:buAutoNum type="arabicPeriod" startAt="1"/>
              <a:defRPr sz="3700">
                <a:latin typeface="黑体"/>
                <a:ea typeface="黑体"/>
                <a:cs typeface="黑体"/>
                <a:sym typeface="黑体"/>
              </a:defRPr>
            </a:pPr>
            <a:r>
              <a:t>保持语感（说英文的环境）</a:t>
            </a:r>
          </a:p>
          <a:p>
            <a:pPr marL="588210" indent="-588210">
              <a:buSzPct val="100000"/>
              <a:buAutoNum type="arabicPeriod" startAt="1"/>
              <a:defRPr sz="3700">
                <a:latin typeface="黑体"/>
                <a:ea typeface="黑体"/>
                <a:cs typeface="黑体"/>
                <a:sym typeface="黑体"/>
              </a:defRPr>
            </a:pPr>
            <a:r>
              <a:t>练习效率和进步可视化</a:t>
            </a:r>
          </a:p>
          <a:p>
            <a:pPr marL="588210" indent="-588210">
              <a:buSzPct val="100000"/>
              <a:buAutoNum type="arabicPeriod" startAt="1"/>
              <a:defRPr sz="3700">
                <a:latin typeface="黑体"/>
                <a:ea typeface="黑体"/>
                <a:cs typeface="黑体"/>
                <a:sym typeface="黑体"/>
              </a:defRPr>
            </a:pPr>
            <a:r>
              <a:t>长期性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53"/>
            <a:ext cx="12192000" cy="6854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0"/>
            <a:ext cx="3048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 Box 4"/>
          <p:cNvSpPr txBox="1"/>
          <p:nvPr/>
        </p:nvSpPr>
        <p:spPr>
          <a:xfrm>
            <a:off x="7506652" y="2940367"/>
            <a:ext cx="3783460" cy="330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6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      </a:t>
            </a:r>
          </a:p>
          <a:p>
            <a:pPr>
              <a:defRPr sz="3600">
                <a:solidFill>
                  <a:srgbClr val="FFC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9.29  14:30-16:30    </a:t>
            </a:r>
            <a:r>
              <a:rPr>
                <a:latin typeface="黑体"/>
                <a:ea typeface="黑体"/>
                <a:cs typeface="黑体"/>
                <a:sym typeface="黑体"/>
              </a:rPr>
              <a:t>新东方时尚城试听课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自定义设计方案">
  <a:themeElements>
    <a:clrScheme name="1_自定义设计方案">
      <a:dk1>
        <a:srgbClr val="010317"/>
      </a:dk1>
      <a:lt1>
        <a:srgbClr val="FFFFFF"/>
      </a:lt1>
      <a:dk2>
        <a:srgbClr val="A7A7A7"/>
      </a:dk2>
      <a:lt2>
        <a:srgbClr val="535353"/>
      </a:lt2>
      <a:accent1>
        <a:srgbClr val="D62739"/>
      </a:accent1>
      <a:accent2>
        <a:srgbClr val="EC9126"/>
      </a:accent2>
      <a:accent3>
        <a:srgbClr val="8AB365"/>
      </a:accent3>
      <a:accent4>
        <a:srgbClr val="69B1AF"/>
      </a:accent4>
      <a:accent5>
        <a:srgbClr val="717EC1"/>
      </a:accent5>
      <a:accent6>
        <a:srgbClr val="00B0F0"/>
      </a:accent6>
      <a:hlink>
        <a:srgbClr val="0000FF"/>
      </a:hlink>
      <a:folHlink>
        <a:srgbClr val="FF00FF"/>
      </a:folHlink>
    </a:clrScheme>
    <a:fontScheme name="1_自定义设计方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5F5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自定义设计方案">
  <a:themeElements>
    <a:clrScheme name="1_自定义设计方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62739"/>
      </a:accent1>
      <a:accent2>
        <a:srgbClr val="EC9126"/>
      </a:accent2>
      <a:accent3>
        <a:srgbClr val="8AB365"/>
      </a:accent3>
      <a:accent4>
        <a:srgbClr val="69B1AF"/>
      </a:accent4>
      <a:accent5>
        <a:srgbClr val="717EC1"/>
      </a:accent5>
      <a:accent6>
        <a:srgbClr val="00B0F0"/>
      </a:accent6>
      <a:hlink>
        <a:srgbClr val="0000FF"/>
      </a:hlink>
      <a:folHlink>
        <a:srgbClr val="FF00FF"/>
      </a:folHlink>
    </a:clrScheme>
    <a:fontScheme name="1_自定义设计方案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自定义设计方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5F5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